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21" r:id="rId2"/>
    <p:sldId id="418" r:id="rId3"/>
    <p:sldId id="419" r:id="rId4"/>
    <p:sldId id="416" r:id="rId5"/>
    <p:sldId id="417" r:id="rId6"/>
    <p:sldId id="420" r:id="rId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garet" initials="M" lastIdx="15" clrIdx="0"/>
  <p:cmAuthor id="1" name="Arturo Baldera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F9C35"/>
    <a:srgbClr val="34B233"/>
    <a:srgbClr val="000000"/>
    <a:srgbClr val="292929"/>
    <a:srgbClr val="D5D2CA"/>
    <a:srgbClr val="005172"/>
    <a:srgbClr val="6AAD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E8034E78-7F5D-4C2E-B375-FC64B27BC917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38B1855-1B75-4FBE-930C-398BA8C253C6}" styleName="Stijl, thema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034E78-7F5D-4C2E-B375-FC64B27BC917}" styleName="Stijl, donker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202B0CA-FC54-4496-8BCA-5EF66A818D29}" styleName="Stijl, donker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8603FDC-E32A-4AB5-989C-0864C3EAD2B8}" styleName="Stijl, thema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ijl, gemiddeld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ijl, gemiddeld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Stijl, gemiddeld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Stijl, gemiddeld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Stijl, gemiddeld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Stijl, gemiddeld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E9639D4-E3E2-4D34-9284-5A2195B3D0D7}" styleName="Stijl, lich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301B821-A1FF-4177-AEE7-76D212191A09}" styleName="Stijl, gemiddeld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Stijl, gemiddeld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62" autoAdjust="0"/>
    <p:restoredTop sz="86501" autoAdjust="0"/>
  </p:normalViewPr>
  <p:slideViewPr>
    <p:cSldViewPr snapToGrid="0">
      <p:cViewPr>
        <p:scale>
          <a:sx n="90" d="100"/>
          <a:sy n="90" d="100"/>
        </p:scale>
        <p:origin x="-2160" y="-564"/>
      </p:cViewPr>
      <p:guideLst>
        <p:guide orient="horz" pos="1219"/>
        <p:guide orient="horz" pos="147"/>
        <p:guide orient="horz"/>
        <p:guide orient="horz" pos="3756"/>
        <p:guide pos="339"/>
        <p:guide pos="563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-289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pitchFamily="34" charset="0"/>
                <a:ea typeface="+mn-ea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0AF64F-66D3-B947-8581-00C40E4085A3}" type="datetimeFigureOut">
              <a:rPr lang="nl-NL"/>
              <a:pPr/>
              <a:t>2-4-2015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pitchFamily="34" charset="0"/>
                <a:ea typeface="+mn-ea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0765E24-351B-6044-AB69-299DDBB46EA8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3657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433EDCC-2D49-004F-8702-7BD6FA3D0007}" type="datetimeFigureOut">
              <a:rPr lang="en-GB"/>
              <a:pPr/>
              <a:t>02/04/2015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0F6E53-CCAB-2B42-9E01-BD5064D8BF4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5756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6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dirty="0" smtClean="0">
                <a:ea typeface="ＭＳ Ｐゴシック" pitchFamily="34" charset="-128"/>
              </a:rPr>
              <a:t>The objective of this module is to present to the participants a general review of the options for integrating CBM into national monitoring systems for REDD+.</a:t>
            </a:r>
          </a:p>
          <a:p>
            <a:endParaRPr lang="en-GB" altLang="en-US" dirty="0" smtClean="0">
              <a:ea typeface="ＭＳ Ｐゴシック" pitchFamily="34" charset="-128"/>
            </a:endParaRPr>
          </a:p>
          <a:p>
            <a:r>
              <a:rPr lang="en-GB" altLang="en-US" dirty="0" smtClean="0">
                <a:ea typeface="ＭＳ Ｐゴシック" pitchFamily="34" charset="-128"/>
              </a:rPr>
              <a:t>The information presented includes reference to texts adopted under the UNFCCC and a general description of methods available for CBM.</a:t>
            </a:r>
          </a:p>
          <a:p>
            <a:endParaRPr lang="en-GB" altLang="en-US" dirty="0" smtClean="0">
              <a:ea typeface="ＭＳ Ｐゴシック" pitchFamily="34" charset="-128"/>
            </a:endParaRPr>
          </a:p>
          <a:p>
            <a:r>
              <a:rPr lang="en-GB" altLang="en-US" dirty="0" smtClean="0">
                <a:ea typeface="ＭＳ Ｐゴシック" pitchFamily="34" charset="-128"/>
              </a:rPr>
              <a:t>At the end of the course it is expected that the participants are able to present arguments for the benefits of the inclusion of CBM  as an element within national REDD+ monitoring.</a:t>
            </a:r>
          </a:p>
          <a:p>
            <a:endParaRPr lang="en-GB" altLang="en-US" dirty="0" smtClean="0">
              <a:ea typeface="ＭＳ Ｐゴシック" pitchFamily="34" charset="-128"/>
            </a:endParaRPr>
          </a:p>
          <a:p>
            <a:r>
              <a:rPr lang="en-GB" altLang="en-US" dirty="0" smtClean="0">
                <a:ea typeface="ＭＳ Ｐゴシック" pitchFamily="34" charset="-128"/>
              </a:rPr>
              <a:t>Participants should be able to explain the general steps needed to set up CBM in their countries as an element within national REDD+ monitoring systems.</a:t>
            </a:r>
          </a:p>
          <a:p>
            <a:endParaRPr lang="en-GB" altLang="en-US" dirty="0" smtClean="0">
              <a:ea typeface="ＭＳ Ｐゴシック" pitchFamily="34" charset="-128"/>
            </a:endParaRPr>
          </a:p>
          <a:p>
            <a:r>
              <a:rPr lang="en-GB" altLang="en-US" dirty="0" smtClean="0">
                <a:ea typeface="ＭＳ Ｐゴシック" pitchFamily="34" charset="-128"/>
              </a:rPr>
              <a:t>While most of the discussion presented in this module is focused on national monitoring systems and national MRV for REDD+, the implications can be extended to sub-national or jurisdictional REDD+ projects and their corresponding monitoring systems.</a:t>
            </a:r>
          </a:p>
          <a:p>
            <a:endParaRPr lang="en-GB" altLang="en-US" dirty="0" smtClean="0">
              <a:ea typeface="ＭＳ Ｐゴシック" pitchFamily="34" charset="-128"/>
            </a:endParaRPr>
          </a:p>
          <a:p>
            <a:r>
              <a:rPr lang="en-GB" altLang="en-US" dirty="0" smtClean="0">
                <a:ea typeface="ＭＳ Ｐゴシック" pitchFamily="34" charset="-128"/>
              </a:rPr>
              <a:t>Photo credit for this slide:  </a:t>
            </a:r>
            <a:r>
              <a:rPr lang="en-GB" altLang="en-US" dirty="0" err="1" smtClean="0">
                <a:ea typeface="ＭＳ Ｐゴシック" pitchFamily="34" charset="-128"/>
              </a:rPr>
              <a:t>Jeroen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Verplanke</a:t>
            </a:r>
            <a:r>
              <a:rPr lang="en-GB" altLang="en-US" dirty="0" smtClean="0">
                <a:ea typeface="ＭＳ Ｐゴシック" pitchFamily="34" charset="-128"/>
              </a:rPr>
              <a:t>, Kyoto Think Global Act Local project</a:t>
            </a:r>
          </a:p>
        </p:txBody>
      </p:sp>
      <p:sp>
        <p:nvSpPr>
          <p:cNvPr id="26627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fld id="{C0E04C0D-C9F3-4E71-AFF0-7AD0152C3F81}" type="slidenum">
              <a:rPr lang="en-GB" altLang="en-US" smtClean="0"/>
              <a:pPr/>
              <a:t>1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Manual: CommunityManual.pdf which is additional material for Module 2.4.</a:t>
            </a:r>
            <a:r>
              <a:rPr lang="en-GB" baseline="0" dirty="0" smtClean="0"/>
              <a:t> Step 6 (p.21) in the manual explains how to 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ecord data on the smartphone using </a:t>
            </a:r>
            <a:r>
              <a:rPr lang="en-GB" sz="1200" b="0" i="0" u="none" strike="noStrike" kern="1200" baseline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Cybertracker.</a:t>
            </a:r>
            <a:endParaRPr lang="en-GB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F6E53-CCAB-2B42-9E01-BD5064D8BF4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552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Further instructions for downloading:</a:t>
            </a:r>
            <a:r>
              <a:rPr lang="en-GB" baseline="0" dirty="0" smtClean="0"/>
              <a:t> see Word Exercise file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F6E53-CCAB-2B42-9E01-BD5064D8BF4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567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Table provided</a:t>
            </a:r>
            <a:r>
              <a:rPr lang="en-GB" baseline="0" dirty="0" smtClean="0"/>
              <a:t> in the Word Exercise file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F6E53-CCAB-2B42-9E01-BD5064D8BF4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732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1643" y="230188"/>
            <a:ext cx="8442796" cy="839787"/>
          </a:xfrm>
        </p:spPr>
        <p:txBody>
          <a:bodyPr/>
          <a:lstStyle/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om</a:t>
            </a:r>
            <a:r>
              <a:rPr lang="en-GB" dirty="0" smtClean="0"/>
              <a:t> de </a:t>
            </a:r>
            <a:r>
              <a:rPr lang="en-GB" dirty="0" err="1" smtClean="0"/>
              <a:t>stijl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bewerken</a:t>
            </a:r>
            <a:endParaRPr lang="en-GB" dirty="0"/>
          </a:p>
        </p:txBody>
      </p:sp>
      <p:sp>
        <p:nvSpPr>
          <p:cNvPr id="3" name="Tijdelijke aanduiding voor afbeelding 2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76508" y="3307559"/>
            <a:ext cx="2647950" cy="26479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6" name="Tijdelijke aanduiding voor afbeelding 24"/>
          <p:cNvSpPr>
            <a:spLocks noGrp="1" noChangeAspect="1"/>
          </p:cNvSpPr>
          <p:nvPr>
            <p:ph type="pic" sz="quarter" idx="19"/>
          </p:nvPr>
        </p:nvSpPr>
        <p:spPr bwMode="auto">
          <a:xfrm>
            <a:off x="6308818" y="3307559"/>
            <a:ext cx="2647950" cy="2647950"/>
          </a:xfrm>
          <a:prstGeom prst="ellipse">
            <a:avLst/>
          </a:prstGeom>
          <a:solidFill>
            <a:srgbClr val="D5D2CA"/>
          </a:solidFill>
          <a:ln>
            <a:noFill/>
          </a:ln>
          <a:extLst/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7" name="Tijdelijke aanduiding voor afbeelding 24"/>
          <p:cNvSpPr>
            <a:spLocks noGrp="1" noChangeAspect="1"/>
          </p:cNvSpPr>
          <p:nvPr>
            <p:ph type="pic" sz="quarter" idx="16"/>
          </p:nvPr>
        </p:nvSpPr>
        <p:spPr bwMode="auto">
          <a:xfrm>
            <a:off x="4714655" y="3307559"/>
            <a:ext cx="2647950" cy="2647950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8" name="Tijdelijke aanduiding voor afbeelding 24"/>
          <p:cNvSpPr>
            <a:spLocks noGrp="1" noChangeAspect="1"/>
          </p:cNvSpPr>
          <p:nvPr>
            <p:ph type="pic" sz="quarter" idx="15"/>
          </p:nvPr>
        </p:nvSpPr>
        <p:spPr bwMode="auto">
          <a:xfrm>
            <a:off x="3120492" y="3307559"/>
            <a:ext cx="2647950" cy="2647950"/>
          </a:xfrm>
          <a:prstGeom prst="ellipse">
            <a:avLst/>
          </a:prstGeom>
          <a:solidFill>
            <a:srgbClr val="D5D2CA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4"/>
          <p:cNvSpPr>
            <a:spLocks noGrp="1"/>
          </p:cNvSpPr>
          <p:nvPr>
            <p:ph type="body" sz="quarter" idx="17"/>
          </p:nvPr>
        </p:nvSpPr>
        <p:spPr bwMode="auto">
          <a:xfrm>
            <a:off x="485775" y="1616400"/>
            <a:ext cx="8447088" cy="371475"/>
          </a:xfrm>
          <a:prstGeom prst="rect">
            <a:avLst/>
          </a:prstGeom>
          <a:noFill/>
          <a:ln>
            <a:noFill/>
          </a:ln>
          <a:extLst/>
        </p:spPr>
        <p:txBody>
          <a:bodyPr lIns="36000"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8"/>
          </p:nvPr>
        </p:nvSpPr>
        <p:spPr bwMode="auto">
          <a:xfrm>
            <a:off x="478633" y="2262386"/>
            <a:ext cx="8447087" cy="371475"/>
          </a:xfrm>
          <a:prstGeom prst="rect">
            <a:avLst/>
          </a:prstGeom>
          <a:noFill/>
          <a:ln>
            <a:noFill/>
          </a:ln>
          <a:extLst/>
        </p:spPr>
        <p:txBody>
          <a:bodyPr lIns="36000" rIns="90000"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0284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with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1642" y="230187"/>
            <a:ext cx="8442796" cy="838800"/>
          </a:xfrm>
        </p:spPr>
        <p:txBody>
          <a:bodyPr/>
          <a:lstStyle/>
          <a:p>
            <a:r>
              <a:rPr lang="en-GB" smtClean="0"/>
              <a:t>Klik om de stijl te bewerken</a:t>
            </a:r>
            <a:endParaRPr lang="en-GB" dirty="0"/>
          </a:p>
        </p:txBody>
      </p:sp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537619" y="1933314"/>
            <a:ext cx="2639660" cy="2628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 dirty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3418212" y="1933314"/>
            <a:ext cx="2639660" cy="2628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5" name="Tijdelijke aanduiding voor afbeelding 24"/>
          <p:cNvSpPr>
            <a:spLocks noGrp="1" noChangeAspect="1"/>
          </p:cNvSpPr>
          <p:nvPr>
            <p:ph type="pic" sz="quarter" idx="18"/>
          </p:nvPr>
        </p:nvSpPr>
        <p:spPr>
          <a:xfrm>
            <a:off x="6298805" y="1933314"/>
            <a:ext cx="2639660" cy="2628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9"/>
          </p:nvPr>
        </p:nvSpPr>
        <p:spPr>
          <a:xfrm>
            <a:off x="490538" y="4610101"/>
            <a:ext cx="2752725" cy="360000"/>
          </a:xfrm>
        </p:spPr>
        <p:txBody>
          <a:bodyPr wrap="none" lIns="36000" rIns="0"/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  <a:lvl2pPr marL="696913" indent="0">
              <a:buFontTx/>
              <a:buNone/>
              <a:defRPr sz="1800"/>
            </a:lvl2pPr>
            <a:lvl3pPr marL="1560512" indent="0">
              <a:buFontTx/>
              <a:buNone/>
              <a:defRPr sz="1800"/>
            </a:lvl3pPr>
            <a:lvl4pPr marL="2332037" indent="0">
              <a:buFontTx/>
              <a:buNone/>
              <a:defRPr sz="1800"/>
            </a:lvl4pPr>
            <a:lvl5pPr marL="3052763" indent="0">
              <a:buFontTx/>
              <a:buNone/>
              <a:defRPr sz="1800"/>
            </a:lvl5pPr>
          </a:lstStyle>
          <a:p>
            <a:pPr lvl="0"/>
            <a:r>
              <a:rPr lang="en-GB" smtClean="0"/>
              <a:t>Klik om de modelstijl</a:t>
            </a:r>
            <a:endParaRPr lang="en-GB" dirty="0"/>
          </a:p>
        </p:txBody>
      </p:sp>
      <p:sp>
        <p:nvSpPr>
          <p:cNvPr id="8" name="Tijdelijke aanduiding voor tekst 6"/>
          <p:cNvSpPr>
            <a:spLocks noGrp="1"/>
          </p:cNvSpPr>
          <p:nvPr>
            <p:ph type="body" sz="quarter" idx="20"/>
          </p:nvPr>
        </p:nvSpPr>
        <p:spPr>
          <a:xfrm>
            <a:off x="3366170" y="4610101"/>
            <a:ext cx="2752725" cy="360000"/>
          </a:xfrm>
        </p:spPr>
        <p:txBody>
          <a:bodyPr wrap="none" lIns="36000" rIns="0"/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  <a:lvl2pPr marL="696913" indent="0">
              <a:buFontTx/>
              <a:buNone/>
              <a:defRPr sz="1800"/>
            </a:lvl2pPr>
            <a:lvl3pPr marL="1560512" indent="0">
              <a:buFontTx/>
              <a:buNone/>
              <a:defRPr sz="1800"/>
            </a:lvl3pPr>
            <a:lvl4pPr marL="2332037" indent="0">
              <a:buFontTx/>
              <a:buNone/>
              <a:defRPr sz="1800"/>
            </a:lvl4pPr>
            <a:lvl5pPr marL="3052763" indent="0">
              <a:buFontTx/>
              <a:buNone/>
              <a:defRPr sz="1800"/>
            </a:lvl5pPr>
          </a:lstStyle>
          <a:p>
            <a:pPr lvl="0"/>
            <a:r>
              <a:rPr lang="en-GB" smtClean="0"/>
              <a:t>Klik om de modelstijl</a:t>
            </a:r>
            <a:endParaRPr lang="en-GB" dirty="0"/>
          </a:p>
        </p:txBody>
      </p:sp>
      <p:sp>
        <p:nvSpPr>
          <p:cNvPr id="9" name="Tijdelijke aanduiding voor tekst 6"/>
          <p:cNvSpPr>
            <a:spLocks noGrp="1"/>
          </p:cNvSpPr>
          <p:nvPr>
            <p:ph type="body" sz="quarter" idx="21"/>
          </p:nvPr>
        </p:nvSpPr>
        <p:spPr>
          <a:xfrm>
            <a:off x="6241802" y="4610101"/>
            <a:ext cx="2752725" cy="360000"/>
          </a:xfrm>
        </p:spPr>
        <p:txBody>
          <a:bodyPr wrap="none" lIns="36000" rIns="0"/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  <a:lvl2pPr marL="696913" indent="0">
              <a:buFontTx/>
              <a:buNone/>
              <a:defRPr sz="1800"/>
            </a:lvl2pPr>
            <a:lvl3pPr marL="1560512" indent="0">
              <a:buFontTx/>
              <a:buNone/>
              <a:defRPr sz="1800"/>
            </a:lvl3pPr>
            <a:lvl4pPr marL="2332037" indent="0">
              <a:buFontTx/>
              <a:buNone/>
              <a:defRPr sz="1800"/>
            </a:lvl4pPr>
            <a:lvl5pPr marL="3052763" indent="0">
              <a:buFontTx/>
              <a:buNone/>
              <a:defRPr sz="1800"/>
            </a:lvl5pPr>
          </a:lstStyle>
          <a:p>
            <a:pPr lvl="0"/>
            <a:r>
              <a:rPr lang="en-GB" smtClean="0"/>
              <a:t>Klik om de modelstijl</a:t>
            </a:r>
            <a:endParaRPr lang="en-GB" dirty="0"/>
          </a:p>
        </p:txBody>
      </p:sp>
      <p:sp>
        <p:nvSpPr>
          <p:cNvPr id="10" name="Tijdelijke aanduiding voor tekst 6"/>
          <p:cNvSpPr>
            <a:spLocks noGrp="1"/>
          </p:cNvSpPr>
          <p:nvPr>
            <p:ph type="body" sz="quarter" idx="22"/>
          </p:nvPr>
        </p:nvSpPr>
        <p:spPr>
          <a:xfrm>
            <a:off x="490538" y="4985219"/>
            <a:ext cx="2752725" cy="360000"/>
          </a:xfrm>
        </p:spPr>
        <p:txBody>
          <a:bodyPr lIns="36000" rIns="0"/>
          <a:lstStyle>
            <a:lvl1pPr marL="0" indent="0">
              <a:buFontTx/>
              <a:buNone/>
              <a:defRPr sz="1800">
                <a:solidFill>
                  <a:schemeClr val="bg2"/>
                </a:solidFill>
              </a:defRPr>
            </a:lvl1pPr>
            <a:lvl2pPr marL="696913" indent="0">
              <a:buFontTx/>
              <a:buNone/>
              <a:defRPr sz="1800"/>
            </a:lvl2pPr>
            <a:lvl3pPr marL="1560512" indent="0">
              <a:buFontTx/>
              <a:buNone/>
              <a:defRPr sz="1800"/>
            </a:lvl3pPr>
            <a:lvl4pPr marL="2332037" indent="0">
              <a:buFontTx/>
              <a:buNone/>
              <a:defRPr sz="1800"/>
            </a:lvl4pPr>
            <a:lvl5pPr marL="3052763" indent="0">
              <a:buFontTx/>
              <a:buNone/>
              <a:defRPr sz="1800"/>
            </a:lvl5pPr>
          </a:lstStyle>
          <a:p>
            <a:pPr lvl="0"/>
            <a:r>
              <a:rPr lang="en-GB" smtClean="0"/>
              <a:t>Klik om de modelstijl</a:t>
            </a:r>
            <a:endParaRPr lang="en-GB" dirty="0"/>
          </a:p>
        </p:txBody>
      </p:sp>
      <p:sp>
        <p:nvSpPr>
          <p:cNvPr id="11" name="Tijdelijke aanduiding voor tekst 6"/>
          <p:cNvSpPr>
            <a:spLocks noGrp="1"/>
          </p:cNvSpPr>
          <p:nvPr>
            <p:ph type="body" sz="quarter" idx="23"/>
          </p:nvPr>
        </p:nvSpPr>
        <p:spPr>
          <a:xfrm>
            <a:off x="3365675" y="4985219"/>
            <a:ext cx="2752725" cy="360000"/>
          </a:xfrm>
        </p:spPr>
        <p:txBody>
          <a:bodyPr lIns="36000" rIns="0"/>
          <a:lstStyle>
            <a:lvl1pPr marL="0" indent="0">
              <a:buFontTx/>
              <a:buNone/>
              <a:defRPr sz="1800">
                <a:solidFill>
                  <a:schemeClr val="bg2"/>
                </a:solidFill>
              </a:defRPr>
            </a:lvl1pPr>
            <a:lvl2pPr marL="696913" indent="0">
              <a:buFontTx/>
              <a:buNone/>
              <a:defRPr sz="1800"/>
            </a:lvl2pPr>
            <a:lvl3pPr marL="1560512" indent="0">
              <a:buFontTx/>
              <a:buNone/>
              <a:defRPr sz="1800"/>
            </a:lvl3pPr>
            <a:lvl4pPr marL="2332037" indent="0">
              <a:buFontTx/>
              <a:buNone/>
              <a:defRPr sz="1800"/>
            </a:lvl4pPr>
            <a:lvl5pPr marL="3052763" indent="0">
              <a:buFontTx/>
              <a:buNone/>
              <a:defRPr sz="1800"/>
            </a:lvl5pPr>
          </a:lstStyle>
          <a:p>
            <a:pPr lvl="0"/>
            <a:r>
              <a:rPr lang="en-GB" smtClean="0"/>
              <a:t>Klik om de modelstijl</a:t>
            </a:r>
            <a:endParaRPr lang="en-GB" dirty="0"/>
          </a:p>
        </p:txBody>
      </p:sp>
      <p:sp>
        <p:nvSpPr>
          <p:cNvPr id="12" name="Tijdelijke aanduiding voor tekst 6"/>
          <p:cNvSpPr>
            <a:spLocks noGrp="1"/>
          </p:cNvSpPr>
          <p:nvPr>
            <p:ph type="body" sz="quarter" idx="24"/>
          </p:nvPr>
        </p:nvSpPr>
        <p:spPr>
          <a:xfrm>
            <a:off x="6241802" y="4985219"/>
            <a:ext cx="2752725" cy="360000"/>
          </a:xfrm>
        </p:spPr>
        <p:txBody>
          <a:bodyPr lIns="36000" rIns="0"/>
          <a:lstStyle>
            <a:lvl1pPr marL="0" indent="0">
              <a:buFontTx/>
              <a:buNone/>
              <a:defRPr sz="1800">
                <a:solidFill>
                  <a:schemeClr val="bg2"/>
                </a:solidFill>
              </a:defRPr>
            </a:lvl1pPr>
            <a:lvl2pPr marL="696913" indent="0">
              <a:buFontTx/>
              <a:buNone/>
              <a:defRPr sz="1800"/>
            </a:lvl2pPr>
            <a:lvl3pPr marL="1560512" indent="0">
              <a:buFontTx/>
              <a:buNone/>
              <a:defRPr sz="1800"/>
            </a:lvl3pPr>
            <a:lvl4pPr marL="2332037" indent="0">
              <a:buFontTx/>
              <a:buNone/>
              <a:defRPr sz="1800"/>
            </a:lvl4pPr>
            <a:lvl5pPr marL="3052763" indent="0">
              <a:buFontTx/>
              <a:buNone/>
              <a:defRPr sz="1800"/>
            </a:lvl5pPr>
          </a:lstStyle>
          <a:p>
            <a:pPr lvl="0"/>
            <a:r>
              <a:rPr lang="en-GB" smtClean="0"/>
              <a:t>Klik om de modelstijl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0661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 with 2 squar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1642" y="230187"/>
            <a:ext cx="8442796" cy="838800"/>
          </a:xfrm>
        </p:spPr>
        <p:txBody>
          <a:bodyPr/>
          <a:lstStyle/>
          <a:p>
            <a:r>
              <a:rPr lang="en-GB" smtClean="0"/>
              <a:t>Klik om de stijl te bewerken</a:t>
            </a:r>
            <a:endParaRPr lang="en-GB" dirty="0"/>
          </a:p>
        </p:txBody>
      </p:sp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536399" y="1929600"/>
            <a:ext cx="4104000" cy="4027383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5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4826161" y="1929600"/>
            <a:ext cx="4104000" cy="403305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3893355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536400" y="1402557"/>
            <a:ext cx="8402400" cy="455295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1642" y="230187"/>
            <a:ext cx="8442796" cy="838800"/>
          </a:xfrm>
        </p:spPr>
        <p:txBody>
          <a:bodyPr/>
          <a:lstStyle/>
          <a:p>
            <a:r>
              <a:rPr lang="en-GB" smtClean="0"/>
              <a:t>Klik om de stijl te bewerken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4011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rectangula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/>
          </p:cNvSpPr>
          <p:nvPr>
            <p:ph type="pic" sz="quarter" idx="16"/>
          </p:nvPr>
        </p:nvSpPr>
        <p:spPr>
          <a:xfrm>
            <a:off x="536400" y="233362"/>
            <a:ext cx="4011352" cy="57204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afbeelding 24"/>
          <p:cNvSpPr>
            <a:spLocks noGrp="1"/>
          </p:cNvSpPr>
          <p:nvPr>
            <p:ph type="pic" sz="quarter" idx="17"/>
          </p:nvPr>
        </p:nvSpPr>
        <p:spPr>
          <a:xfrm>
            <a:off x="4827265" y="233362"/>
            <a:ext cx="4104000" cy="571955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336197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beeldvu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 bwMode="gray">
          <a:xfrm>
            <a:off x="0" y="0"/>
            <a:ext cx="9143999" cy="6858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 bwMode="white">
          <a:xfrm>
            <a:off x="491642" y="230188"/>
            <a:ext cx="8442796" cy="840125"/>
          </a:xfrm>
          <a:noFill/>
          <a:ln>
            <a:gradFill>
              <a:gsLst>
                <a:gs pos="0">
                  <a:schemeClr val="bg1"/>
                </a:gs>
                <a:gs pos="1000">
                  <a:schemeClr val="bg1">
                    <a:alpha val="0"/>
                  </a:schemeClr>
                </a:gs>
                <a:gs pos="99000">
                  <a:srgbClr val="FFFFFF">
                    <a:alpha val="0"/>
                  </a:srgbClr>
                </a:gs>
                <a:gs pos="100000">
                  <a:schemeClr val="bg1"/>
                </a:gs>
              </a:gsLst>
              <a:lin ang="5400000" scaled="0"/>
            </a:gra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Klik om de stijl te bewerken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82836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0752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1642" y="230188"/>
            <a:ext cx="8442796" cy="840125"/>
          </a:xfrm>
        </p:spPr>
        <p:txBody>
          <a:bodyPr/>
          <a:lstStyle/>
          <a:p>
            <a:r>
              <a:rPr lang="en-GB" smtClean="0"/>
              <a:t>Klik om de stijl te bewerken</a:t>
            </a:r>
            <a:endParaRPr lang="en-GB" dirty="0"/>
          </a:p>
        </p:txBody>
      </p:sp>
      <p:sp>
        <p:nvSpPr>
          <p:cNvPr id="3" name="Tijdelijke aanduiding voor grafiek 5"/>
          <p:cNvSpPr>
            <a:spLocks noGrp="1"/>
          </p:cNvSpPr>
          <p:nvPr>
            <p:ph type="chart" sz="quarter" idx="17"/>
          </p:nvPr>
        </p:nvSpPr>
        <p:spPr>
          <a:xfrm>
            <a:off x="437321" y="1752600"/>
            <a:ext cx="8601903" cy="4314825"/>
          </a:xfrm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8918620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3200" y="230187"/>
            <a:ext cx="8442796" cy="8388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Klik om de stijl te bewerken</a:t>
            </a:r>
            <a:endParaRPr lang="en-GB" dirty="0"/>
          </a:p>
        </p:txBody>
      </p:sp>
      <p:sp>
        <p:nvSpPr>
          <p:cNvPr id="5" name="Tijdelijke aanduiding voor tabel 4"/>
          <p:cNvSpPr>
            <a:spLocks noGrp="1"/>
          </p:cNvSpPr>
          <p:nvPr>
            <p:ph type="tbl" sz="quarter" idx="10"/>
          </p:nvPr>
        </p:nvSpPr>
        <p:spPr>
          <a:xfrm>
            <a:off x="538163" y="1933575"/>
            <a:ext cx="8398089" cy="40284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6571955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with circ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3200" y="230188"/>
            <a:ext cx="3276000" cy="1353086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Klik om de stijl te bewerken</a:t>
            </a:r>
            <a:endParaRPr lang="en-GB" dirty="0"/>
          </a:p>
        </p:txBody>
      </p:sp>
      <p:sp>
        <p:nvSpPr>
          <p:cNvPr id="7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3887699" y="224477"/>
            <a:ext cx="5040000" cy="5040000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8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495301" y="1835250"/>
            <a:ext cx="3276600" cy="4127400"/>
          </a:xfrm>
        </p:spPr>
        <p:txBody>
          <a:bodyPr lIns="36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smtClean="0"/>
              <a:t>Klik om de modelstijlen te bewerken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585417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with multiple log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8"/>
          <p:cNvSpPr/>
          <p:nvPr userDrawn="1"/>
        </p:nvSpPr>
        <p:spPr>
          <a:xfrm>
            <a:off x="3800475" y="6127750"/>
            <a:ext cx="5141913" cy="614363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GB" sz="1000">
                <a:solidFill>
                  <a:srgbClr val="D5D2CA"/>
                </a:solidFill>
                <a:latin typeface="Verdana" charset="0"/>
                <a:ea typeface="ＭＳ Ｐゴシック" charset="0"/>
              </a:rPr>
              <a:t>Space for partner logo’s </a:t>
            </a:r>
            <a:br>
              <a:rPr lang="en-GB" sz="1000">
                <a:solidFill>
                  <a:srgbClr val="D5D2CA"/>
                </a:solidFill>
                <a:latin typeface="Verdana" charset="0"/>
                <a:ea typeface="ＭＳ Ｐゴシック" charset="0"/>
              </a:rPr>
            </a:br>
            <a:r>
              <a:rPr lang="en-GB" sz="800">
                <a:solidFill>
                  <a:srgbClr val="D5D2CA"/>
                </a:solidFill>
                <a:latin typeface="Verdana" charset="0"/>
                <a:ea typeface="ＭＳ Ｐゴシック" charset="0"/>
              </a:rPr>
              <a:t>(place a white shape behind the logo’s to hide this text and border)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3200" y="230188"/>
            <a:ext cx="3276000" cy="1353086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Klik om de stijl te bewerken</a:t>
            </a:r>
            <a:endParaRPr lang="en-GB" dirty="0"/>
          </a:p>
        </p:txBody>
      </p:sp>
      <p:sp>
        <p:nvSpPr>
          <p:cNvPr id="8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495301" y="1835250"/>
            <a:ext cx="3276600" cy="3657600"/>
          </a:xfrm>
        </p:spPr>
        <p:txBody>
          <a:bodyPr lIns="36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smtClean="0"/>
              <a:t>Klik om de modelstijlen te bewerken</a:t>
            </a:r>
            <a:endParaRPr lang="en-GB" dirty="0" smtClean="0"/>
          </a:p>
        </p:txBody>
      </p:sp>
      <p:sp>
        <p:nvSpPr>
          <p:cNvPr id="17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3887699" y="224477"/>
            <a:ext cx="5040000" cy="5040000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905826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1642" y="230188"/>
            <a:ext cx="8442796" cy="839787"/>
          </a:xfrm>
        </p:spPr>
        <p:txBody>
          <a:bodyPr/>
          <a:lstStyle/>
          <a:p>
            <a:r>
              <a:rPr lang="en-GB" smtClean="0"/>
              <a:t>Klik om de stijl te bewerken</a:t>
            </a:r>
            <a:endParaRPr lang="en-GB" dirty="0"/>
          </a:p>
        </p:txBody>
      </p:sp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21200" y="1520042"/>
            <a:ext cx="8521188" cy="4404807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om</a:t>
            </a:r>
            <a:r>
              <a:rPr lang="en-GB" dirty="0" smtClean="0"/>
              <a:t> de </a:t>
            </a:r>
            <a:r>
              <a:rPr lang="en-GB" dirty="0" err="1" smtClean="0"/>
              <a:t>modelstijlen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bewerken</a:t>
            </a:r>
            <a:endParaRPr lang="en-GB" dirty="0" smtClean="0"/>
          </a:p>
          <a:p>
            <a:pPr lvl="1"/>
            <a:r>
              <a:rPr lang="en-GB" dirty="0" err="1" smtClean="0"/>
              <a:t>Tweede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Derde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r>
              <a:rPr lang="en-GB" dirty="0" err="1" smtClean="0"/>
              <a:t>Vierde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r>
              <a:rPr lang="en-GB" dirty="0" err="1" smtClean="0"/>
              <a:t>Vijfde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370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Klik om de stijl te bewerken</a:t>
            </a:r>
            <a:endParaRPr lang="en-GB"/>
          </a:p>
        </p:txBody>
      </p:sp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21200" y="1835249"/>
            <a:ext cx="4140000" cy="40896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smtClean="0"/>
              <a:t>Klik om de modelstijlen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  <a:endParaRPr lang="en-GB" dirty="0" smtClean="0"/>
          </a:p>
        </p:txBody>
      </p:sp>
      <p:sp>
        <p:nvSpPr>
          <p:cNvPr id="4" name="Tijdelijke aanduiding voor tekst 6"/>
          <p:cNvSpPr>
            <a:spLocks noGrp="1"/>
          </p:cNvSpPr>
          <p:nvPr>
            <p:ph type="body" sz="quarter" idx="11"/>
          </p:nvPr>
        </p:nvSpPr>
        <p:spPr>
          <a:xfrm>
            <a:off x="4793357" y="1835249"/>
            <a:ext cx="4140000" cy="40896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smtClean="0"/>
              <a:t>Klik om de modelstijlen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49503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Klik om de stijl te bewerken</a:t>
            </a:r>
            <a:endParaRPr lang="en-GB"/>
          </a:p>
        </p:txBody>
      </p:sp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21200" y="1835249"/>
            <a:ext cx="4140000" cy="40896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smtClean="0"/>
              <a:t>Klik om de modelstijlen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  <a:endParaRPr lang="en-GB" dirty="0" smtClean="0"/>
          </a:p>
        </p:txBody>
      </p:sp>
      <p:sp>
        <p:nvSpPr>
          <p:cNvPr id="5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4826161" y="1929600"/>
            <a:ext cx="4104000" cy="403305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63998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1642" y="230188"/>
            <a:ext cx="8442796" cy="840125"/>
          </a:xfrm>
        </p:spPr>
        <p:txBody>
          <a:bodyPr/>
          <a:lstStyle/>
          <a:p>
            <a:r>
              <a:rPr lang="en-GB" smtClean="0"/>
              <a:t>Klik om de stijl te bewerken</a:t>
            </a:r>
            <a:endParaRPr lang="en-GB"/>
          </a:p>
        </p:txBody>
      </p:sp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21200" y="1835249"/>
            <a:ext cx="4140000" cy="40896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smtClean="0"/>
              <a:t>Klik om de modelstijlen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  <a:endParaRPr lang="en-GB" dirty="0" smtClean="0"/>
          </a:p>
        </p:txBody>
      </p:sp>
      <p:sp>
        <p:nvSpPr>
          <p:cNvPr id="6" name="Tijdelijke aanduiding voor grafiek 5"/>
          <p:cNvSpPr>
            <a:spLocks noGrp="1"/>
          </p:cNvSpPr>
          <p:nvPr>
            <p:ph type="chart" sz="quarter" idx="17"/>
          </p:nvPr>
        </p:nvSpPr>
        <p:spPr>
          <a:xfrm>
            <a:off x="4791075" y="1752600"/>
            <a:ext cx="4140000" cy="4314825"/>
          </a:xfrm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276137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Klik om de stijl te bewerken</a:t>
            </a:r>
            <a:endParaRPr lang="en-GB"/>
          </a:p>
        </p:txBody>
      </p:sp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21200" y="1835249"/>
            <a:ext cx="4140000" cy="40896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smtClean="0"/>
              <a:t>Klik om de modelstijlen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  <a:endParaRPr lang="en-GB" dirty="0" smtClean="0"/>
          </a:p>
        </p:txBody>
      </p:sp>
      <p:sp>
        <p:nvSpPr>
          <p:cNvPr id="5" name="Tijdelijke aanduiding voor tabel 4"/>
          <p:cNvSpPr>
            <a:spLocks noGrp="1"/>
          </p:cNvSpPr>
          <p:nvPr>
            <p:ph type="tbl" sz="quarter" idx="11"/>
          </p:nvPr>
        </p:nvSpPr>
        <p:spPr>
          <a:xfrm>
            <a:off x="4791075" y="1933575"/>
            <a:ext cx="4140000" cy="40284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401224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gano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Klik om de stijl te bewerken</a:t>
            </a:r>
            <a:endParaRPr lang="en-GB"/>
          </a:p>
        </p:txBody>
      </p:sp>
      <p:sp>
        <p:nvSpPr>
          <p:cNvPr id="8" name="Tijdelijke aanduiding voor SmartArt 7"/>
          <p:cNvSpPr>
            <a:spLocks noGrp="1"/>
          </p:cNvSpPr>
          <p:nvPr>
            <p:ph type="dgm" sz="quarter" idx="10"/>
          </p:nvPr>
        </p:nvSpPr>
        <p:spPr>
          <a:xfrm>
            <a:off x="538163" y="1828800"/>
            <a:ext cx="8404225" cy="4133850"/>
          </a:xfrm>
        </p:spPr>
        <p:txBody>
          <a:bodyPr/>
          <a:lstStyle/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473250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multiple log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2"/>
          <p:cNvSpPr/>
          <p:nvPr userDrawn="1"/>
        </p:nvSpPr>
        <p:spPr>
          <a:xfrm>
            <a:off x="3800475" y="6127750"/>
            <a:ext cx="5141913" cy="614363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GB" sz="1000">
                <a:solidFill>
                  <a:srgbClr val="D5D2CA"/>
                </a:solidFill>
                <a:latin typeface="Verdana" charset="0"/>
                <a:ea typeface="ＭＳ Ｐゴシック" charset="0"/>
              </a:rPr>
              <a:t>Space for partner logo’s </a:t>
            </a:r>
            <a:br>
              <a:rPr lang="en-GB" sz="1000">
                <a:solidFill>
                  <a:srgbClr val="D5D2CA"/>
                </a:solidFill>
                <a:latin typeface="Verdana" charset="0"/>
                <a:ea typeface="ＭＳ Ｐゴシック" charset="0"/>
              </a:rPr>
            </a:br>
            <a:r>
              <a:rPr lang="en-GB" sz="800">
                <a:solidFill>
                  <a:srgbClr val="D5D2CA"/>
                </a:solidFill>
                <a:latin typeface="Verdana" charset="0"/>
                <a:ea typeface="ＭＳ Ｐゴシック" charset="0"/>
              </a:rPr>
              <a:t>(place a white shape behind the logo’s to hide this text and border)</a:t>
            </a:r>
          </a:p>
        </p:txBody>
      </p:sp>
      <p:sp>
        <p:nvSpPr>
          <p:cNvPr id="7" name="Tijdelijke aanduiding voor afbeelding 2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76508" y="3307559"/>
            <a:ext cx="2647950" cy="26479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8" name="Tijdelijke aanduiding voor afbeelding 24"/>
          <p:cNvSpPr>
            <a:spLocks noGrp="1" noChangeAspect="1"/>
          </p:cNvSpPr>
          <p:nvPr>
            <p:ph type="pic" sz="quarter" idx="20"/>
          </p:nvPr>
        </p:nvSpPr>
        <p:spPr bwMode="auto">
          <a:xfrm>
            <a:off x="6308818" y="3307559"/>
            <a:ext cx="2647950" cy="2647950"/>
          </a:xfrm>
          <a:prstGeom prst="ellipse">
            <a:avLst/>
          </a:prstGeom>
          <a:solidFill>
            <a:srgbClr val="D5D2CA"/>
          </a:solidFill>
          <a:ln>
            <a:noFill/>
          </a:ln>
          <a:extLst/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9" name="Tijdelijke aanduiding voor afbeelding 24"/>
          <p:cNvSpPr>
            <a:spLocks noGrp="1" noChangeAspect="1"/>
          </p:cNvSpPr>
          <p:nvPr>
            <p:ph type="pic" sz="quarter" idx="21"/>
          </p:nvPr>
        </p:nvSpPr>
        <p:spPr bwMode="auto">
          <a:xfrm>
            <a:off x="4714655" y="3307559"/>
            <a:ext cx="2647950" cy="2647950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10" name="Tijdelijke aanduiding voor afbeelding 24"/>
          <p:cNvSpPr>
            <a:spLocks noGrp="1" noChangeAspect="1"/>
          </p:cNvSpPr>
          <p:nvPr>
            <p:ph type="pic" sz="quarter" idx="15"/>
          </p:nvPr>
        </p:nvSpPr>
        <p:spPr bwMode="auto">
          <a:xfrm>
            <a:off x="3120492" y="3307559"/>
            <a:ext cx="2647950" cy="2647950"/>
          </a:xfrm>
          <a:prstGeom prst="ellipse">
            <a:avLst/>
          </a:prstGeom>
          <a:solidFill>
            <a:srgbClr val="D5D2CA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491642" y="230187"/>
            <a:ext cx="8442796" cy="838800"/>
          </a:xfrm>
        </p:spPr>
        <p:txBody>
          <a:bodyPr/>
          <a:lstStyle/>
          <a:p>
            <a:r>
              <a:rPr lang="en-GB" smtClean="0"/>
              <a:t>Klik om de stijl te bewerken</a:t>
            </a:r>
            <a:endParaRPr lang="en-GB" dirty="0"/>
          </a:p>
        </p:txBody>
      </p:sp>
      <p:sp>
        <p:nvSpPr>
          <p:cNvPr id="14" name="Tijdelijke aanduiding voor tekst 4"/>
          <p:cNvSpPr>
            <a:spLocks noGrp="1"/>
          </p:cNvSpPr>
          <p:nvPr>
            <p:ph type="body" sz="quarter" idx="22"/>
          </p:nvPr>
        </p:nvSpPr>
        <p:spPr bwMode="auto">
          <a:xfrm>
            <a:off x="485775" y="1616400"/>
            <a:ext cx="8447088" cy="371475"/>
          </a:xfrm>
          <a:prstGeom prst="rect">
            <a:avLst/>
          </a:prstGeom>
          <a:noFill/>
          <a:ln>
            <a:noFill/>
          </a:ln>
          <a:extLst/>
        </p:spPr>
        <p:txBody>
          <a:bodyPr lIns="36000"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ijdelijke aanduiding voor tekst 4"/>
          <p:cNvSpPr>
            <a:spLocks noGrp="1"/>
          </p:cNvSpPr>
          <p:nvPr>
            <p:ph type="body" sz="quarter" idx="23"/>
          </p:nvPr>
        </p:nvSpPr>
        <p:spPr bwMode="auto">
          <a:xfrm>
            <a:off x="476251" y="2262386"/>
            <a:ext cx="8447087" cy="371475"/>
          </a:xfrm>
          <a:prstGeom prst="rect">
            <a:avLst/>
          </a:prstGeom>
          <a:noFill/>
          <a:ln>
            <a:noFill/>
          </a:ln>
          <a:extLst/>
        </p:spPr>
        <p:txBody>
          <a:bodyPr lIns="36000" rIns="90000"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575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rectangula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1638" y="230188"/>
            <a:ext cx="3276000" cy="1353086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Klik om de stijl te bewerken</a:t>
            </a:r>
            <a:endParaRPr lang="en-GB" dirty="0"/>
          </a:p>
        </p:txBody>
      </p:sp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3900006" y="226800"/>
            <a:ext cx="5040000" cy="573585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495302" y="1840012"/>
            <a:ext cx="3276600" cy="4122638"/>
          </a:xfrm>
        </p:spPr>
        <p:txBody>
          <a:bodyPr lIns="36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smtClean="0"/>
              <a:t>Klik om de modelstijlen te bewerken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1332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2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92125" y="230188"/>
            <a:ext cx="8442325" cy="839787"/>
          </a:xfrm>
          <a:prstGeom prst="rect">
            <a:avLst/>
          </a:prstGeom>
          <a:noFill/>
          <a:ln w="0">
            <a:gradFill>
              <a:gsLst>
                <a:gs pos="0">
                  <a:schemeClr val="tx1"/>
                </a:gs>
                <a:gs pos="1000">
                  <a:schemeClr val="tx1">
                    <a:alpha val="0"/>
                  </a:schemeClr>
                </a:gs>
                <a:gs pos="99000">
                  <a:srgbClr val="005172">
                    <a:alpha val="0"/>
                  </a:srgbClr>
                </a:gs>
                <a:gs pos="100000">
                  <a:schemeClr val="tx1"/>
                </a:gs>
              </a:gsLst>
              <a:lin ang="5400000" scaled="0"/>
            </a:gradFill>
          </a:ln>
          <a:extLst/>
        </p:spPr>
        <p:txBody>
          <a:bodyPr vert="horz" wrap="square" lIns="18000" tIns="0" rIns="91440" bIns="3240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Klik om de stijl te bewerken</a:t>
            </a:r>
            <a:endParaRPr lang="en-GB" dirty="0" smtClean="0"/>
          </a:p>
        </p:txBody>
      </p:sp>
      <p:sp>
        <p:nvSpPr>
          <p:cNvPr id="2051" name="Tijdelijke aanduiding voor tekst 23"/>
          <p:cNvSpPr>
            <a:spLocks noGrp="1"/>
          </p:cNvSpPr>
          <p:nvPr>
            <p:ph type="body" idx="1"/>
          </p:nvPr>
        </p:nvSpPr>
        <p:spPr bwMode="auto">
          <a:xfrm>
            <a:off x="420688" y="1843088"/>
            <a:ext cx="8521700" cy="408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 om de modelstijlen te bewerken</a:t>
            </a:r>
          </a:p>
          <a:p>
            <a:pPr lvl="1"/>
            <a:r>
              <a:rPr lang="en-GB"/>
              <a:t>Tweede niveau</a:t>
            </a:r>
          </a:p>
          <a:p>
            <a:pPr lvl="2"/>
            <a:r>
              <a:rPr lang="en-GB"/>
              <a:t>Derde niveau</a:t>
            </a:r>
          </a:p>
          <a:p>
            <a:pPr lvl="3"/>
            <a:r>
              <a:rPr lang="en-GB"/>
              <a:t>Vierde niveau</a:t>
            </a:r>
          </a:p>
          <a:p>
            <a:pPr lvl="4"/>
            <a:r>
              <a:rPr lang="en-GB"/>
              <a:t>Vijfde niveau</a:t>
            </a:r>
          </a:p>
          <a:p>
            <a:pPr lvl="4"/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301647" y="6141730"/>
            <a:ext cx="2902688" cy="5733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016518" y="6141730"/>
            <a:ext cx="70706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GB" sz="1400" i="1" dirty="0" smtClean="0">
                <a:solidFill>
                  <a:schemeClr val="accent6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Module 2.4 Incorporating CBM in national (or sub-national/ jurisdictional) REDD+ monitoring</a:t>
            </a:r>
            <a:endParaRPr lang="en-US" sz="1400" i="1" dirty="0" smtClean="0">
              <a:solidFill>
                <a:schemeClr val="accent6">
                  <a:lumMod val="50000"/>
                  <a:lumOff val="50000"/>
                </a:schemeClr>
              </a:solidFill>
              <a:latin typeface="Calibri" panose="020F0502020204030204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i="1" dirty="0" smtClean="0">
                <a:solidFill>
                  <a:schemeClr val="accent6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REDD+ training materials by GOFC-GOLD, Wageningen University, World Bank FCPF</a:t>
            </a:r>
          </a:p>
        </p:txBody>
      </p:sp>
      <p:sp>
        <p:nvSpPr>
          <p:cNvPr id="11" name="Chevron 10"/>
          <p:cNvSpPr/>
          <p:nvPr userDrawn="1"/>
        </p:nvSpPr>
        <p:spPr>
          <a:xfrm>
            <a:off x="492412" y="6198880"/>
            <a:ext cx="425558" cy="179648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 userDrawn="1"/>
        </p:nvSpPr>
        <p:spPr>
          <a:xfrm>
            <a:off x="8355699" y="6149534"/>
            <a:ext cx="561976" cy="297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fld id="{523FA82C-FC15-4F8C-9865-B5B8DD09C3CB}" type="slidenum">
              <a:rPr lang="en-GB" sz="120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‹#›</a:t>
            </a:fld>
            <a:endParaRPr lang="en-GB" sz="1200" dirty="0" err="1" smtClean="0">
              <a:solidFill>
                <a:schemeClr val="accent2">
                  <a:lumMod val="75000"/>
                </a:schemeClr>
              </a:solidFill>
              <a:latin typeface="Verdana" pitchFamily="34" charset="0"/>
            </a:endParaRPr>
          </a:p>
        </p:txBody>
      </p:sp>
      <p:cxnSp>
        <p:nvCxnSpPr>
          <p:cNvPr id="13" name="Rechte verbindingslijn 8"/>
          <p:cNvCxnSpPr/>
          <p:nvPr userDrawn="1"/>
        </p:nvCxnSpPr>
        <p:spPr>
          <a:xfrm>
            <a:off x="374177" y="6051788"/>
            <a:ext cx="8543498" cy="0"/>
          </a:xfrm>
          <a:prstGeom prst="line">
            <a:avLst/>
          </a:prstGeom>
          <a:ln w="15875"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84" r:id="rId17"/>
    <p:sldLayoutId id="2147483785" r:id="rId18"/>
    <p:sldLayoutId id="2147483793" r:id="rId19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000" kern="1200">
          <a:solidFill>
            <a:schemeClr val="bg2"/>
          </a:solidFill>
          <a:latin typeface="Verdana" pitchFamily="34" charset="0"/>
          <a:ea typeface="ＭＳ Ｐゴシック" charset="0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000">
          <a:solidFill>
            <a:schemeClr val="bg2"/>
          </a:solidFill>
          <a:latin typeface="Verdana" pitchFamily="34" charset="0"/>
          <a:ea typeface="ＭＳ Ｐゴシック" charset="0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000">
          <a:solidFill>
            <a:schemeClr val="bg2"/>
          </a:solidFill>
          <a:latin typeface="Verdana" pitchFamily="34" charset="0"/>
          <a:ea typeface="ＭＳ Ｐゴシック" charset="0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000">
          <a:solidFill>
            <a:schemeClr val="bg2"/>
          </a:solidFill>
          <a:latin typeface="Verdana" pitchFamily="34" charset="0"/>
          <a:ea typeface="ＭＳ Ｐゴシック" charset="0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000">
          <a:solidFill>
            <a:schemeClr val="bg2"/>
          </a:solidFill>
          <a:latin typeface="Verdana" pitchFamily="34" charset="0"/>
          <a:ea typeface="ＭＳ Ｐゴシック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252413" indent="-252413" algn="l" rtl="0" eaLnBrk="0" fontAlgn="base" hangingPunct="0">
        <a:lnSpc>
          <a:spcPts val="2500"/>
        </a:lnSpc>
        <a:spcBef>
          <a:spcPts val="1200"/>
        </a:spcBef>
        <a:spcAft>
          <a:spcPct val="0"/>
        </a:spcAft>
        <a:buClr>
          <a:schemeClr val="bg2"/>
        </a:buClr>
        <a:buSzPct val="140000"/>
        <a:buFont typeface="Wingdings" charset="0"/>
        <a:buChar char="§"/>
        <a:defRPr sz="2200" kern="1200">
          <a:solidFill>
            <a:schemeClr val="bg2"/>
          </a:solidFill>
          <a:latin typeface="Verdana" pitchFamily="34" charset="0"/>
          <a:ea typeface="ＭＳ Ｐゴシック" charset="0"/>
          <a:cs typeface="+mn-cs"/>
        </a:defRPr>
      </a:lvl1pPr>
      <a:lvl2pPr marL="982663" indent="-285750" algn="l" rtl="0" eaLnBrk="0" fontAlgn="base" hangingPunct="0">
        <a:lnSpc>
          <a:spcPts val="2500"/>
        </a:lnSpc>
        <a:spcBef>
          <a:spcPts val="1000"/>
        </a:spcBef>
        <a:spcAft>
          <a:spcPct val="0"/>
        </a:spcAft>
        <a:buClr>
          <a:schemeClr val="bg2"/>
        </a:buClr>
        <a:buSzPct val="115000"/>
        <a:buFont typeface="Verdana" charset="0"/>
        <a:buChar char="●"/>
        <a:defRPr sz="2200" kern="1200">
          <a:solidFill>
            <a:schemeClr val="bg2"/>
          </a:solidFill>
          <a:latin typeface="Verdana" pitchFamily="34" charset="0"/>
          <a:ea typeface="ＭＳ Ｐゴシック" charset="0"/>
          <a:cs typeface="+mn-cs"/>
        </a:defRPr>
      </a:lvl2pPr>
      <a:lvl3pPr marL="1879600" indent="-319088" algn="l" rtl="0" eaLnBrk="0" fontAlgn="base" hangingPunct="0">
        <a:lnSpc>
          <a:spcPts val="2500"/>
        </a:lnSpc>
        <a:spcBef>
          <a:spcPts val="1000"/>
        </a:spcBef>
        <a:spcAft>
          <a:spcPct val="0"/>
        </a:spcAft>
        <a:buSzPct val="115000"/>
        <a:buFont typeface="Verdana" charset="0"/>
        <a:buChar char="●"/>
        <a:defRPr sz="2200" kern="1200">
          <a:solidFill>
            <a:schemeClr val="bg2"/>
          </a:solidFill>
          <a:latin typeface="Verdana" pitchFamily="34" charset="0"/>
          <a:ea typeface="ＭＳ Ｐゴシック" charset="0"/>
          <a:cs typeface="+mn-cs"/>
        </a:defRPr>
      </a:lvl3pPr>
      <a:lvl4pPr marL="2692400" indent="-360363" algn="l" rtl="0" eaLnBrk="0" fontAlgn="base" hangingPunct="0">
        <a:lnSpc>
          <a:spcPts val="2500"/>
        </a:lnSpc>
        <a:spcBef>
          <a:spcPct val="20000"/>
        </a:spcBef>
        <a:spcAft>
          <a:spcPct val="0"/>
        </a:spcAft>
        <a:buSzPct val="115000"/>
        <a:buFont typeface="Verdana" charset="0"/>
        <a:buChar char="●"/>
        <a:defRPr sz="2200" kern="1200">
          <a:solidFill>
            <a:schemeClr val="bg2"/>
          </a:solidFill>
          <a:latin typeface="Verdana" pitchFamily="34" charset="0"/>
          <a:ea typeface="ＭＳ Ｐゴシック" charset="0"/>
          <a:cs typeface="+mn-cs"/>
        </a:defRPr>
      </a:lvl4pPr>
      <a:lvl5pPr marL="3405188" indent="-352425" algn="l" rtl="0" eaLnBrk="0" fontAlgn="base" hangingPunct="0">
        <a:lnSpc>
          <a:spcPts val="2500"/>
        </a:lnSpc>
        <a:spcBef>
          <a:spcPct val="20000"/>
        </a:spcBef>
        <a:spcAft>
          <a:spcPct val="0"/>
        </a:spcAft>
        <a:buSzPct val="115000"/>
        <a:buFont typeface="Verdana" charset="0"/>
        <a:buChar char="●"/>
        <a:defRPr sz="2200" kern="1200">
          <a:solidFill>
            <a:schemeClr val="bg2"/>
          </a:solidFill>
          <a:latin typeface="Verdana" pitchFamily="34" charset="0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ybertracker.org/software/free-download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edd.ciga.unam.mx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7000" y="69933"/>
            <a:ext cx="8807438" cy="1599379"/>
          </a:xfrm>
        </p:spPr>
        <p:txBody>
          <a:bodyPr/>
          <a:lstStyle/>
          <a:p>
            <a:pPr eaLnBrk="1" hangingPunct="1">
              <a:defRPr/>
            </a:pPr>
            <a:r>
              <a:rPr lang="en-GB" sz="2800" dirty="0" smtClean="0">
                <a:ea typeface="+mj-ea"/>
              </a:rPr>
              <a:t>Module 2.4 Incorporating community based monitoring (CBM) in national (or jurisdictional) REDD+ monitoring</a:t>
            </a:r>
          </a:p>
        </p:txBody>
      </p:sp>
      <p:sp>
        <p:nvSpPr>
          <p:cNvPr id="25604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295275" y="2047875"/>
            <a:ext cx="5200650" cy="33147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buFont typeface="Wingdings" pitchFamily="2" charset="2"/>
              <a:buNone/>
            </a:pPr>
            <a:r>
              <a:rPr lang="en-GB" altLang="en-US" sz="1600" i="1" dirty="0" smtClean="0">
                <a:ea typeface="ＭＳ Ｐゴシック" pitchFamily="34" charset="-128"/>
              </a:rPr>
              <a:t>Module developer:</a:t>
            </a:r>
          </a:p>
          <a:p>
            <a:pPr marL="989013" lvl="1" indent="-542925" eaLnBrk="1" hangingPunct="1">
              <a:lnSpc>
                <a:spcPct val="100000"/>
              </a:lnSpc>
              <a:spcBef>
                <a:spcPts val="1200"/>
              </a:spcBef>
              <a:buSzPct val="140000"/>
              <a:buNone/>
            </a:pPr>
            <a:r>
              <a:rPr lang="en-GB" altLang="en-US" sz="1400" dirty="0" smtClean="0">
                <a:ea typeface="ＭＳ Ｐゴシック" pitchFamily="34" charset="-128"/>
              </a:rPr>
              <a:t>Margaret Skutsch, </a:t>
            </a:r>
            <a:r>
              <a:rPr lang="en-GB" sz="1400" dirty="0"/>
              <a:t>Universidad Nacional </a:t>
            </a:r>
            <a:br>
              <a:rPr lang="en-GB" sz="1400" dirty="0"/>
            </a:br>
            <a:r>
              <a:rPr lang="en-GB" sz="1400" dirty="0" err="1"/>
              <a:t>Autónoma</a:t>
            </a:r>
            <a:r>
              <a:rPr lang="en-GB" sz="1400" dirty="0"/>
              <a:t> de Mexico</a:t>
            </a:r>
          </a:p>
          <a:p>
            <a:pPr eaLnBrk="1" hangingPunct="1">
              <a:lnSpc>
                <a:spcPct val="100000"/>
              </a:lnSpc>
              <a:buFont typeface="Wingdings" pitchFamily="2" charset="2"/>
              <a:buNone/>
            </a:pPr>
            <a:endParaRPr lang="en-GB" altLang="en-US" sz="160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100000"/>
              </a:lnSpc>
              <a:buFont typeface="Wingdings" pitchFamily="2" charset="2"/>
              <a:buNone/>
            </a:pPr>
            <a:endParaRPr lang="en-GB" altLang="en-US" sz="1600" i="1" dirty="0">
              <a:ea typeface="ＭＳ Ｐゴシック" pitchFamily="34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000" b="1" dirty="0"/>
              <a:t>Exercise: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 smtClean="0"/>
              <a:t>Recording data using </a:t>
            </a:r>
            <a:r>
              <a:rPr lang="en-US" sz="2000" dirty="0" err="1" smtClean="0"/>
              <a:t>Cybertracker</a:t>
            </a:r>
            <a:endParaRPr lang="en-US" sz="2000" dirty="0"/>
          </a:p>
          <a:p>
            <a:pPr eaLnBrk="1" hangingPunct="1">
              <a:lnSpc>
                <a:spcPct val="100000"/>
              </a:lnSpc>
              <a:buFont typeface="Wingdings" pitchFamily="2" charset="2"/>
              <a:buNone/>
            </a:pPr>
            <a:endParaRPr lang="en-GB" altLang="en-US" sz="1600" i="1" dirty="0" smtClean="0">
              <a:ea typeface="ＭＳ Ｐゴシック" pitchFamily="34" charset="-128"/>
            </a:endParaRPr>
          </a:p>
        </p:txBody>
      </p:sp>
      <p:pic>
        <p:nvPicPr>
          <p:cNvPr id="25605" name="Picture 1" descr="J:\Docs twinned Feb 28\Work\Kyoto project\Images\Kyoto Images\Tanzania Verplanke picture 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008" y="1827031"/>
            <a:ext cx="3057489" cy="3596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2874" y="5762625"/>
            <a:ext cx="8780585" cy="8988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47" r="65233"/>
          <a:stretch/>
        </p:blipFill>
        <p:spPr bwMode="hidden">
          <a:xfrm>
            <a:off x="0" y="6209732"/>
            <a:ext cx="3179135" cy="648267"/>
          </a:xfrm>
          <a:prstGeom prst="rect">
            <a:avLst/>
          </a:prstGeom>
        </p:spPr>
      </p:pic>
      <p:pic>
        <p:nvPicPr>
          <p:cNvPr id="7" name="Picture 6" descr="GOFC-Gold Tray cover only 2010_200dpi"/>
          <p:cNvPicPr/>
          <p:nvPr/>
        </p:nvPicPr>
        <p:blipFill>
          <a:blip r:embed="rId5" cstate="print"/>
          <a:srcRect l="20703" t="85967" r="20917" b="3633"/>
          <a:stretch>
            <a:fillRect/>
          </a:stretch>
        </p:blipFill>
        <p:spPr bwMode="auto">
          <a:xfrm>
            <a:off x="3117735" y="6209732"/>
            <a:ext cx="2543690" cy="451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Afbeelding 11" descr="logo_WB FCPF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22523" y="5994951"/>
            <a:ext cx="972687" cy="710810"/>
          </a:xfrm>
          <a:prstGeom prst="rect">
            <a:avLst/>
          </a:prstGeom>
        </p:spPr>
      </p:pic>
      <p:cxnSp>
        <p:nvCxnSpPr>
          <p:cNvPr id="9" name="Rechte verbindingslijn 8"/>
          <p:cNvCxnSpPr/>
          <p:nvPr/>
        </p:nvCxnSpPr>
        <p:spPr>
          <a:xfrm>
            <a:off x="374177" y="5851763"/>
            <a:ext cx="8543498" cy="0"/>
          </a:xfrm>
          <a:prstGeom prst="line">
            <a:avLst/>
          </a:prstGeom>
          <a:ln w="15875"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flipH="1">
            <a:off x="7134224" y="5477560"/>
            <a:ext cx="17279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GB" sz="1200" dirty="0" smtClean="0">
                <a:latin typeface="Verdana" pitchFamily="34" charset="0"/>
              </a:rPr>
              <a:t>V1, </a:t>
            </a:r>
            <a:r>
              <a:rPr lang="en-GB" sz="1200" dirty="0" smtClean="0">
                <a:latin typeface="Verdana" pitchFamily="34" charset="0"/>
              </a:rPr>
              <a:t>April </a:t>
            </a:r>
            <a:r>
              <a:rPr lang="en-GB" sz="1200" dirty="0" smtClean="0">
                <a:latin typeface="Verdana" pitchFamily="34" charset="0"/>
              </a:rPr>
              <a:t>2015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63042" y="6080676"/>
            <a:ext cx="1499126" cy="44063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7276666" y="6479523"/>
            <a:ext cx="172034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>
                <a:solidFill>
                  <a:schemeClr val="accent6"/>
                </a:solidFill>
              </a:rPr>
              <a:t>Creative Commons </a:t>
            </a:r>
            <a:r>
              <a:rPr lang="en-GB" sz="1100" dirty="0" smtClean="0">
                <a:solidFill>
                  <a:schemeClr val="accent6"/>
                </a:solidFill>
              </a:rPr>
              <a:t>License</a:t>
            </a:r>
            <a:endParaRPr lang="en-GB" sz="11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61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1642" y="230188"/>
            <a:ext cx="8442796" cy="791650"/>
          </a:xfrm>
        </p:spPr>
        <p:txBody>
          <a:bodyPr/>
          <a:lstStyle/>
          <a:p>
            <a:r>
              <a:rPr lang="es-MX" dirty="0" err="1" smtClean="0"/>
              <a:t>Recording</a:t>
            </a:r>
            <a:r>
              <a:rPr lang="es-MX" dirty="0" smtClean="0"/>
              <a:t> data </a:t>
            </a:r>
            <a:r>
              <a:rPr lang="es-MX" dirty="0" err="1" smtClean="0"/>
              <a:t>using</a:t>
            </a:r>
            <a:r>
              <a:rPr lang="es-MX" dirty="0" smtClean="0"/>
              <a:t> </a:t>
            </a:r>
            <a:r>
              <a:rPr lang="es-MX" dirty="0" err="1" smtClean="0"/>
              <a:t>Cybertracker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>
          <a:xfrm>
            <a:off x="421200" y="1520043"/>
            <a:ext cx="8521188" cy="3985408"/>
          </a:xfrm>
        </p:spPr>
        <p:txBody>
          <a:bodyPr/>
          <a:lstStyle/>
          <a:p>
            <a:r>
              <a:rPr lang="es-MX" dirty="0" smtClean="0"/>
              <a:t>In </a:t>
            </a:r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exercise</a:t>
            </a:r>
            <a:r>
              <a:rPr lang="es-MX" dirty="0" smtClean="0"/>
              <a:t> 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will</a:t>
            </a:r>
            <a:r>
              <a:rPr lang="es-MX" dirty="0" smtClean="0"/>
              <a:t> </a:t>
            </a:r>
            <a:r>
              <a:rPr lang="es-MX" dirty="0" err="1" smtClean="0"/>
              <a:t>experiment</a:t>
            </a:r>
            <a:r>
              <a:rPr lang="es-MX" dirty="0" smtClean="0"/>
              <a:t> </a:t>
            </a:r>
            <a:r>
              <a:rPr lang="es-MX" dirty="0" err="1" smtClean="0"/>
              <a:t>with</a:t>
            </a:r>
            <a:r>
              <a:rPr lang="es-MX" dirty="0" smtClean="0"/>
              <a:t> </a:t>
            </a:r>
            <a:r>
              <a:rPr lang="es-MX" dirty="0" err="1" smtClean="0"/>
              <a:t>recording</a:t>
            </a:r>
            <a:r>
              <a:rPr lang="es-MX" dirty="0" smtClean="0"/>
              <a:t> data </a:t>
            </a:r>
            <a:r>
              <a:rPr lang="es-MX" dirty="0" err="1" smtClean="0"/>
              <a:t>using</a:t>
            </a:r>
            <a:r>
              <a:rPr lang="es-MX" dirty="0" smtClean="0"/>
              <a:t> </a:t>
            </a:r>
            <a:r>
              <a:rPr lang="es-MX" dirty="0" err="1" smtClean="0"/>
              <a:t>Cybertracker</a:t>
            </a:r>
            <a:r>
              <a:rPr lang="es-MX" dirty="0" smtClean="0"/>
              <a:t> and </a:t>
            </a:r>
            <a:r>
              <a:rPr lang="es-MX" dirty="0" err="1" smtClean="0"/>
              <a:t>an</a:t>
            </a:r>
            <a:r>
              <a:rPr lang="es-MX" dirty="0" smtClean="0"/>
              <a:t> </a:t>
            </a:r>
            <a:r>
              <a:rPr lang="es-MX" dirty="0" err="1" smtClean="0"/>
              <a:t>application</a:t>
            </a:r>
            <a:r>
              <a:rPr lang="es-MX" dirty="0" smtClean="0"/>
              <a:t> </a:t>
            </a:r>
            <a:r>
              <a:rPr lang="es-MX" dirty="0" err="1" smtClean="0"/>
              <a:t>which</a:t>
            </a:r>
            <a:r>
              <a:rPr lang="es-MX" dirty="0" smtClean="0"/>
              <a:t> has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especially</a:t>
            </a:r>
            <a:r>
              <a:rPr lang="es-MX" dirty="0" smtClean="0"/>
              <a:t> </a:t>
            </a:r>
            <a:r>
              <a:rPr lang="es-MX" dirty="0" err="1" smtClean="0"/>
              <a:t>developed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community</a:t>
            </a:r>
            <a:r>
              <a:rPr lang="es-MX" dirty="0" smtClean="0"/>
              <a:t> </a:t>
            </a:r>
            <a:r>
              <a:rPr lang="es-MX" dirty="0" err="1" smtClean="0"/>
              <a:t>carbon</a:t>
            </a:r>
            <a:r>
              <a:rPr lang="es-MX" dirty="0" smtClean="0"/>
              <a:t> </a:t>
            </a:r>
            <a:r>
              <a:rPr lang="es-MX" dirty="0" err="1" smtClean="0"/>
              <a:t>monitoring</a:t>
            </a:r>
            <a:endParaRPr lang="es-MX" dirty="0" smtClean="0"/>
          </a:p>
          <a:p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will</a:t>
            </a:r>
            <a:r>
              <a:rPr lang="es-MX" dirty="0" smtClean="0"/>
              <a:t> </a:t>
            </a:r>
            <a:r>
              <a:rPr lang="es-MX" dirty="0" err="1" smtClean="0"/>
              <a:t>not</a:t>
            </a:r>
            <a:r>
              <a:rPr lang="es-MX" dirty="0" smtClean="0"/>
              <a:t> </a:t>
            </a:r>
            <a:r>
              <a:rPr lang="es-MX" dirty="0" err="1" smtClean="0"/>
              <a:t>actually</a:t>
            </a:r>
            <a:r>
              <a:rPr lang="es-MX" dirty="0" smtClean="0"/>
              <a:t> </a:t>
            </a:r>
            <a:r>
              <a:rPr lang="es-MX" dirty="0" err="1" smtClean="0"/>
              <a:t>measure</a:t>
            </a:r>
            <a:r>
              <a:rPr lang="es-MX" dirty="0" smtClean="0"/>
              <a:t> </a:t>
            </a:r>
            <a:r>
              <a:rPr lang="es-MX" dirty="0" err="1" smtClean="0"/>
              <a:t>any</a:t>
            </a:r>
            <a:r>
              <a:rPr lang="es-MX" dirty="0" smtClean="0"/>
              <a:t> </a:t>
            </a:r>
            <a:r>
              <a:rPr lang="es-MX" dirty="0" err="1" smtClean="0"/>
              <a:t>trees</a:t>
            </a:r>
            <a:r>
              <a:rPr lang="es-MX" dirty="0" smtClean="0"/>
              <a:t>, and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would</a:t>
            </a:r>
            <a:r>
              <a:rPr lang="es-MX" dirty="0" smtClean="0"/>
              <a:t> </a:t>
            </a:r>
            <a:r>
              <a:rPr lang="es-MX" dirty="0" err="1" smtClean="0"/>
              <a:t>take</a:t>
            </a:r>
            <a:r>
              <a:rPr lang="es-MX" dirty="0" smtClean="0"/>
              <a:t> </a:t>
            </a:r>
            <a:r>
              <a:rPr lang="es-MX" dirty="0" err="1" smtClean="0"/>
              <a:t>too</a:t>
            </a:r>
            <a:r>
              <a:rPr lang="es-MX" dirty="0" smtClean="0"/>
              <a:t> </a:t>
            </a:r>
            <a:r>
              <a:rPr lang="es-MX" dirty="0" err="1" smtClean="0"/>
              <a:t>long</a:t>
            </a:r>
            <a:endParaRPr lang="es-MX" dirty="0" smtClean="0"/>
          </a:p>
          <a:p>
            <a:pPr lvl="1"/>
            <a:r>
              <a:rPr lang="es-MX" dirty="0" smtClean="0"/>
              <a:t>A </a:t>
            </a:r>
            <a:r>
              <a:rPr lang="es-MX" dirty="0" err="1" smtClean="0"/>
              <a:t>table</a:t>
            </a:r>
            <a:r>
              <a:rPr lang="es-MX" dirty="0" smtClean="0"/>
              <a:t> of </a:t>
            </a:r>
            <a:r>
              <a:rPr lang="es-MX" dirty="0" err="1" smtClean="0"/>
              <a:t>typical</a:t>
            </a:r>
            <a:r>
              <a:rPr lang="es-MX" dirty="0" smtClean="0"/>
              <a:t> data (</a:t>
            </a:r>
            <a:r>
              <a:rPr lang="es-MX" dirty="0" err="1" smtClean="0"/>
              <a:t>taken</a:t>
            </a:r>
            <a:r>
              <a:rPr lang="es-MX" dirty="0" smtClean="0"/>
              <a:t> </a:t>
            </a:r>
            <a:r>
              <a:rPr lang="es-MX" dirty="0" err="1" smtClean="0"/>
              <a:t>from</a:t>
            </a:r>
            <a:r>
              <a:rPr lang="es-MX" dirty="0" smtClean="0"/>
              <a:t> a </a:t>
            </a:r>
            <a:r>
              <a:rPr lang="es-MX" dirty="0" err="1" smtClean="0"/>
              <a:t>Mexican</a:t>
            </a:r>
            <a:r>
              <a:rPr lang="es-MX" dirty="0" smtClean="0"/>
              <a:t> </a:t>
            </a:r>
            <a:r>
              <a:rPr lang="es-MX" dirty="0" err="1" smtClean="0"/>
              <a:t>study</a:t>
            </a:r>
            <a:r>
              <a:rPr lang="es-MX" dirty="0" smtClean="0"/>
              <a:t>)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provided</a:t>
            </a:r>
            <a:endParaRPr lang="es-MX" dirty="0" smtClean="0"/>
          </a:p>
          <a:p>
            <a:r>
              <a:rPr lang="es-MX" dirty="0" err="1" smtClean="0"/>
              <a:t>Step</a:t>
            </a:r>
            <a:r>
              <a:rPr lang="es-MX" dirty="0" smtClean="0"/>
              <a:t> 6 of </a:t>
            </a:r>
            <a:r>
              <a:rPr lang="es-MX" dirty="0" err="1" smtClean="0"/>
              <a:t>the</a:t>
            </a:r>
            <a:r>
              <a:rPr lang="es-MX" dirty="0" smtClean="0"/>
              <a:t> manual </a:t>
            </a:r>
            <a:r>
              <a:rPr lang="es-MX" dirty="0" err="1" smtClean="0"/>
              <a:t>gives</a:t>
            </a:r>
            <a:r>
              <a:rPr lang="es-MX" dirty="0" smtClean="0"/>
              <a:t> a </a:t>
            </a:r>
            <a:r>
              <a:rPr lang="es-MX" dirty="0" err="1" smtClean="0"/>
              <a:t>detailed</a:t>
            </a:r>
            <a:r>
              <a:rPr lang="es-MX" dirty="0" smtClean="0"/>
              <a:t> </a:t>
            </a:r>
            <a:r>
              <a:rPr lang="es-MX" dirty="0" err="1" smtClean="0"/>
              <a:t>acount</a:t>
            </a:r>
            <a:r>
              <a:rPr lang="es-MX" dirty="0" smtClean="0"/>
              <a:t> of </a:t>
            </a:r>
            <a:r>
              <a:rPr lang="es-MX" dirty="0" err="1" smtClean="0"/>
              <a:t>how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programme</a:t>
            </a:r>
            <a:r>
              <a:rPr lang="es-MX" dirty="0" smtClean="0"/>
              <a:t> </a:t>
            </a:r>
            <a:r>
              <a:rPr lang="es-MX" dirty="0" err="1" smtClean="0"/>
              <a:t>works</a:t>
            </a:r>
            <a:r>
              <a:rPr lang="es-MX" dirty="0" smtClean="0"/>
              <a:t> and </a:t>
            </a:r>
            <a:r>
              <a:rPr lang="es-MX" dirty="0" err="1" smtClean="0"/>
              <a:t>participants</a:t>
            </a:r>
            <a:r>
              <a:rPr lang="es-MX" dirty="0" smtClean="0"/>
              <a:t> </a:t>
            </a:r>
            <a:r>
              <a:rPr lang="es-MX" dirty="0" err="1" smtClean="0"/>
              <a:t>should</a:t>
            </a:r>
            <a:r>
              <a:rPr lang="es-MX" dirty="0" smtClean="0"/>
              <a:t> </a:t>
            </a:r>
            <a:r>
              <a:rPr lang="es-MX" dirty="0" err="1" smtClean="0"/>
              <a:t>take</a:t>
            </a:r>
            <a:r>
              <a:rPr lang="es-MX" dirty="0" smtClean="0"/>
              <a:t> </a:t>
            </a:r>
            <a:r>
              <a:rPr lang="es-MX" dirty="0" err="1" smtClean="0"/>
              <a:t>some</a:t>
            </a:r>
            <a:r>
              <a:rPr lang="es-MX" dirty="0" smtClean="0"/>
              <a:t> time to </a:t>
            </a:r>
            <a:r>
              <a:rPr lang="es-MX" dirty="0" err="1" smtClean="0"/>
              <a:t>study</a:t>
            </a:r>
            <a:r>
              <a:rPr lang="es-MX" dirty="0" smtClean="0"/>
              <a:t> </a:t>
            </a:r>
            <a:r>
              <a:rPr lang="es-MX" dirty="0" err="1" smtClean="0"/>
              <a:t>it</a:t>
            </a:r>
            <a:endParaRPr lang="es-MX" dirty="0" smtClean="0"/>
          </a:p>
          <a:p>
            <a:pPr>
              <a:buNone/>
            </a:pPr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1642" y="230188"/>
            <a:ext cx="8442796" cy="791650"/>
          </a:xfrm>
        </p:spPr>
        <p:txBody>
          <a:bodyPr/>
          <a:lstStyle/>
          <a:p>
            <a:r>
              <a:rPr lang="es-MX" dirty="0" err="1" smtClean="0"/>
              <a:t>Download</a:t>
            </a:r>
            <a:r>
              <a:rPr lang="es-MX" dirty="0" smtClean="0"/>
              <a:t> </a:t>
            </a:r>
            <a:r>
              <a:rPr lang="es-MX" dirty="0" err="1" smtClean="0"/>
              <a:t>Cybertracker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>
          <a:xfrm>
            <a:off x="421200" y="1360967"/>
            <a:ext cx="8521188" cy="4327451"/>
          </a:xfrm>
        </p:spPr>
        <p:txBody>
          <a:bodyPr/>
          <a:lstStyle/>
          <a:p>
            <a:r>
              <a:rPr lang="es-MX" sz="2000" dirty="0" err="1" smtClean="0"/>
              <a:t>The</a:t>
            </a:r>
            <a:r>
              <a:rPr lang="es-MX" sz="2000" dirty="0" smtClean="0"/>
              <a:t> </a:t>
            </a:r>
            <a:r>
              <a:rPr lang="es-MX" sz="2000" dirty="0" err="1" smtClean="0"/>
              <a:t>trainer</a:t>
            </a:r>
            <a:r>
              <a:rPr lang="es-MX" sz="2000" dirty="0" smtClean="0"/>
              <a:t> can </a:t>
            </a:r>
            <a:r>
              <a:rPr lang="es-MX" sz="2000" dirty="0" err="1" smtClean="0"/>
              <a:t>assist</a:t>
            </a:r>
            <a:r>
              <a:rPr lang="es-MX" sz="2000" dirty="0" smtClean="0"/>
              <a:t> </a:t>
            </a:r>
            <a:r>
              <a:rPr lang="es-MX" sz="2000" dirty="0" err="1" smtClean="0"/>
              <a:t>any</a:t>
            </a:r>
            <a:r>
              <a:rPr lang="es-MX" sz="2000" dirty="0" smtClean="0"/>
              <a:t> </a:t>
            </a:r>
            <a:r>
              <a:rPr lang="es-MX" sz="2000" dirty="0" err="1" smtClean="0"/>
              <a:t>participant</a:t>
            </a:r>
            <a:r>
              <a:rPr lang="es-MX" sz="2000" dirty="0" smtClean="0"/>
              <a:t> </a:t>
            </a:r>
            <a:r>
              <a:rPr lang="es-MX" sz="2000" dirty="0" err="1" smtClean="0"/>
              <a:t>who</a:t>
            </a:r>
            <a:r>
              <a:rPr lang="es-MX" sz="2000" dirty="0" smtClean="0"/>
              <a:t> has a </a:t>
            </a:r>
            <a:r>
              <a:rPr lang="es-MX" sz="2000" dirty="0" err="1" smtClean="0"/>
              <a:t>smartphone</a:t>
            </a:r>
            <a:r>
              <a:rPr lang="es-MX" sz="2000" dirty="0" smtClean="0"/>
              <a:t> to </a:t>
            </a:r>
            <a:r>
              <a:rPr lang="es-MX" sz="2000" dirty="0" err="1" smtClean="0"/>
              <a:t>download</a:t>
            </a:r>
            <a:r>
              <a:rPr lang="es-MX" sz="2000" dirty="0" smtClean="0"/>
              <a:t> </a:t>
            </a:r>
            <a:r>
              <a:rPr lang="es-MX" sz="2000" dirty="0" err="1" smtClean="0"/>
              <a:t>Cybertracker</a:t>
            </a:r>
            <a:r>
              <a:rPr lang="es-MX" sz="2000" dirty="0" smtClean="0"/>
              <a:t> </a:t>
            </a:r>
            <a:r>
              <a:rPr lang="es-MX" sz="2000" dirty="0" err="1" smtClean="0"/>
              <a:t>from</a:t>
            </a:r>
            <a:r>
              <a:rPr lang="es-MX" sz="2000" dirty="0" smtClean="0"/>
              <a:t> internet</a:t>
            </a:r>
            <a:br>
              <a:rPr lang="es-MX" sz="2000" dirty="0" smtClean="0"/>
            </a:br>
            <a:r>
              <a:rPr lang="es-MX" sz="2000" dirty="0" smtClean="0"/>
              <a:t>(</a:t>
            </a:r>
            <a:r>
              <a:rPr lang="en-US" sz="2000" u="sng" dirty="0" smtClean="0">
                <a:hlinkClick r:id="rId3"/>
              </a:rPr>
              <a:t>http</a:t>
            </a:r>
            <a:r>
              <a:rPr lang="en-US" sz="2000" u="sng" dirty="0">
                <a:hlinkClick r:id="rId3"/>
              </a:rPr>
              <a:t>://</a:t>
            </a:r>
            <a:r>
              <a:rPr lang="en-US" sz="2000" u="sng" dirty="0" smtClean="0">
                <a:hlinkClick r:id="rId3"/>
              </a:rPr>
              <a:t>www.cybertracker.org/software/free-download</a:t>
            </a:r>
            <a:r>
              <a:rPr lang="es-MX" sz="2000" dirty="0" smtClean="0"/>
              <a:t>) and </a:t>
            </a:r>
            <a:r>
              <a:rPr lang="es-MX" sz="2000" dirty="0" err="1" smtClean="0"/>
              <a:t>upload</a:t>
            </a:r>
            <a:r>
              <a:rPr lang="es-MX" sz="2000" dirty="0" smtClean="0"/>
              <a:t> </a:t>
            </a:r>
            <a:r>
              <a:rPr lang="es-MX" sz="2000" dirty="0" err="1" smtClean="0"/>
              <a:t>the</a:t>
            </a:r>
            <a:r>
              <a:rPr lang="es-MX" sz="2000" dirty="0" smtClean="0"/>
              <a:t> REDD+ </a:t>
            </a:r>
            <a:r>
              <a:rPr lang="es-MX" sz="2000" dirty="0" err="1" smtClean="0"/>
              <a:t>application</a:t>
            </a:r>
            <a:r>
              <a:rPr lang="es-MX" sz="2000" dirty="0" smtClean="0"/>
              <a:t> </a:t>
            </a:r>
            <a:r>
              <a:rPr lang="es-MX" sz="2000" dirty="0" err="1" smtClean="0"/>
              <a:t>from</a:t>
            </a:r>
            <a:r>
              <a:rPr lang="es-MX" sz="2000" dirty="0" smtClean="0"/>
              <a:t> </a:t>
            </a:r>
            <a:r>
              <a:rPr lang="es-MX" sz="2000" u="sng" dirty="0">
                <a:hlinkClick r:id="rId4"/>
              </a:rPr>
              <a:t>http://</a:t>
            </a:r>
            <a:r>
              <a:rPr lang="es-MX" sz="2000" u="sng" dirty="0" smtClean="0">
                <a:hlinkClick r:id="rId4"/>
              </a:rPr>
              <a:t>redd.ciga.unam.mx</a:t>
            </a:r>
            <a:r>
              <a:rPr lang="es-MX" sz="2000" dirty="0"/>
              <a:t> </a:t>
            </a:r>
            <a:r>
              <a:rPr lang="es-MX" sz="2000" dirty="0" err="1" smtClean="0"/>
              <a:t>under</a:t>
            </a:r>
            <a:r>
              <a:rPr lang="es-MX" sz="2000" dirty="0" smtClean="0"/>
              <a:t> </a:t>
            </a:r>
            <a:r>
              <a:rPr lang="es-MX" sz="2000" dirty="0" err="1" smtClean="0"/>
              <a:t>the</a:t>
            </a:r>
            <a:r>
              <a:rPr lang="es-MX" sz="2000" dirty="0" smtClean="0"/>
              <a:t> </a:t>
            </a:r>
            <a:r>
              <a:rPr lang="es-MX" sz="2000" dirty="0" err="1" smtClean="0"/>
              <a:t>heading</a:t>
            </a:r>
            <a:r>
              <a:rPr lang="es-MX" sz="2000" dirty="0" smtClean="0"/>
              <a:t> “</a:t>
            </a:r>
            <a:r>
              <a:rPr lang="es-MX" sz="2000" dirty="0" err="1" smtClean="0"/>
              <a:t>publications</a:t>
            </a:r>
            <a:r>
              <a:rPr lang="es-MX" sz="2000" dirty="0" smtClean="0"/>
              <a:t>”- </a:t>
            </a:r>
            <a:r>
              <a:rPr lang="es-MX" sz="2000" dirty="0" err="1" smtClean="0"/>
              <a:t>scroll</a:t>
            </a:r>
            <a:r>
              <a:rPr lang="es-MX" sz="2000" dirty="0" smtClean="0"/>
              <a:t> </a:t>
            </a:r>
            <a:r>
              <a:rPr lang="es-MX" sz="2000" dirty="0" err="1" smtClean="0"/>
              <a:t>down</a:t>
            </a:r>
            <a:r>
              <a:rPr lang="es-MX" sz="2000" dirty="0" smtClean="0"/>
              <a:t> to Apps</a:t>
            </a:r>
            <a:endParaRPr lang="en-GB" sz="2000" dirty="0"/>
          </a:p>
          <a:p>
            <a:pPr marL="0" indent="0">
              <a:buNone/>
            </a:pPr>
            <a:r>
              <a:rPr lang="es-MX" sz="2000" u="sng" dirty="0" smtClean="0"/>
              <a:t> </a:t>
            </a:r>
            <a:r>
              <a:rPr lang="es-MX" sz="2000" dirty="0" smtClean="0"/>
              <a:t>  </a:t>
            </a:r>
          </a:p>
          <a:p>
            <a:r>
              <a:rPr lang="es-MX" sz="2000" dirty="0" smtClean="0"/>
              <a:t>Note: </a:t>
            </a:r>
            <a:r>
              <a:rPr lang="es-MX" sz="2000" dirty="0" err="1" smtClean="0"/>
              <a:t>Different</a:t>
            </a:r>
            <a:r>
              <a:rPr lang="es-MX" sz="2000" dirty="0" smtClean="0"/>
              <a:t> </a:t>
            </a:r>
            <a:r>
              <a:rPr lang="es-MX" sz="2000" dirty="0" err="1" smtClean="0"/>
              <a:t>versions</a:t>
            </a:r>
            <a:r>
              <a:rPr lang="es-MX" sz="2000" dirty="0" smtClean="0"/>
              <a:t> of </a:t>
            </a:r>
            <a:r>
              <a:rPr lang="es-MX" sz="2000" dirty="0" err="1" smtClean="0"/>
              <a:t>this</a:t>
            </a:r>
            <a:r>
              <a:rPr lang="es-MX" sz="2000" dirty="0" smtClean="0"/>
              <a:t> </a:t>
            </a:r>
            <a:r>
              <a:rPr lang="es-MX" sz="2000" dirty="0" err="1" smtClean="0"/>
              <a:t>application</a:t>
            </a:r>
            <a:r>
              <a:rPr lang="es-MX" sz="2000" dirty="0" smtClean="0"/>
              <a:t> are </a:t>
            </a:r>
            <a:r>
              <a:rPr lang="es-MX" sz="2000" dirty="0" err="1" smtClean="0"/>
              <a:t>provided</a:t>
            </a:r>
            <a:r>
              <a:rPr lang="es-MX" sz="2000" dirty="0" smtClean="0"/>
              <a:t>, </a:t>
            </a:r>
            <a:r>
              <a:rPr lang="es-MX" sz="2000" dirty="0" err="1" smtClean="0"/>
              <a:t>since</a:t>
            </a:r>
            <a:r>
              <a:rPr lang="es-MX" sz="2000" dirty="0" smtClean="0"/>
              <a:t> </a:t>
            </a:r>
            <a:r>
              <a:rPr lang="es-MX" sz="2000" dirty="0" err="1" smtClean="0"/>
              <a:t>different</a:t>
            </a:r>
            <a:r>
              <a:rPr lang="es-MX" sz="2000" dirty="0" smtClean="0"/>
              <a:t> </a:t>
            </a:r>
            <a:r>
              <a:rPr lang="es-MX" sz="2000" dirty="0" err="1" smtClean="0"/>
              <a:t>phones</a:t>
            </a:r>
            <a:r>
              <a:rPr lang="es-MX" sz="2000" dirty="0" smtClean="0"/>
              <a:t> </a:t>
            </a:r>
            <a:r>
              <a:rPr lang="es-MX" sz="2000" dirty="0" err="1" smtClean="0"/>
              <a:t>have</a:t>
            </a:r>
            <a:r>
              <a:rPr lang="es-MX" sz="2000" dirty="0" smtClean="0"/>
              <a:t> </a:t>
            </a:r>
            <a:r>
              <a:rPr lang="es-MX" sz="2000" dirty="0" err="1" smtClean="0"/>
              <a:t>different</a:t>
            </a:r>
            <a:r>
              <a:rPr lang="es-MX" sz="2000" dirty="0" smtClean="0"/>
              <a:t> </a:t>
            </a:r>
            <a:r>
              <a:rPr lang="es-MX" sz="2000" dirty="0" err="1" smtClean="0"/>
              <a:t>levels</a:t>
            </a:r>
            <a:r>
              <a:rPr lang="es-MX" sz="2000" dirty="0" smtClean="0"/>
              <a:t> of </a:t>
            </a:r>
            <a:r>
              <a:rPr lang="es-MX" sz="2000" dirty="0" err="1" smtClean="0"/>
              <a:t>resolution</a:t>
            </a:r>
            <a:r>
              <a:rPr lang="es-MX" sz="2000" dirty="0" smtClean="0"/>
              <a:t>: </a:t>
            </a:r>
          </a:p>
          <a:p>
            <a:pPr lvl="1"/>
            <a:r>
              <a:rPr lang="es-MX" sz="2000" dirty="0" err="1" smtClean="0"/>
              <a:t>Different</a:t>
            </a:r>
            <a:r>
              <a:rPr lang="es-MX" sz="2000" dirty="0" smtClean="0"/>
              <a:t> </a:t>
            </a:r>
            <a:r>
              <a:rPr lang="es-MX" sz="2000" dirty="0" err="1" smtClean="0"/>
              <a:t>versions</a:t>
            </a:r>
            <a:r>
              <a:rPr lang="es-MX" sz="2000" dirty="0" smtClean="0"/>
              <a:t> are </a:t>
            </a:r>
            <a:r>
              <a:rPr lang="es-MX" sz="2000" dirty="0" err="1" smtClean="0"/>
              <a:t>accessed</a:t>
            </a:r>
            <a:r>
              <a:rPr lang="es-MX" sz="2000" dirty="0" smtClean="0"/>
              <a:t> </a:t>
            </a:r>
            <a:r>
              <a:rPr lang="es-MX" sz="2000" dirty="0" err="1" smtClean="0"/>
              <a:t>from</a:t>
            </a:r>
            <a:r>
              <a:rPr lang="es-MX" sz="2000" dirty="0" smtClean="0"/>
              <a:t> </a:t>
            </a:r>
            <a:r>
              <a:rPr lang="es-MX" sz="2000" dirty="0" err="1" smtClean="0"/>
              <a:t>within</a:t>
            </a:r>
            <a:r>
              <a:rPr lang="es-MX" sz="2000" dirty="0" smtClean="0"/>
              <a:t> </a:t>
            </a:r>
            <a:r>
              <a:rPr lang="es-MX" sz="2000" dirty="0" err="1" smtClean="0"/>
              <a:t>the</a:t>
            </a:r>
            <a:r>
              <a:rPr lang="es-MX" sz="2000" dirty="0" smtClean="0"/>
              <a:t> </a:t>
            </a:r>
            <a:r>
              <a:rPr lang="es-MX" sz="2000" dirty="0" err="1" smtClean="0"/>
              <a:t>application</a:t>
            </a:r>
            <a:r>
              <a:rPr lang="es-MX" sz="2000" dirty="0" smtClean="0"/>
              <a:t>, </a:t>
            </a:r>
            <a:r>
              <a:rPr lang="es-MX" sz="2000" dirty="0" err="1" smtClean="0"/>
              <a:t>they</a:t>
            </a:r>
            <a:r>
              <a:rPr lang="es-MX" sz="2000" dirty="0" smtClean="0"/>
              <a:t> are </a:t>
            </a:r>
            <a:r>
              <a:rPr lang="es-MX" sz="2000" dirty="0" err="1" smtClean="0"/>
              <a:t>marked</a:t>
            </a:r>
            <a:r>
              <a:rPr lang="es-MX" sz="2000" dirty="0" smtClean="0"/>
              <a:t> ´</a:t>
            </a:r>
            <a:r>
              <a:rPr lang="es-MX" sz="2000" dirty="0" err="1" smtClean="0"/>
              <a:t>phone</a:t>
            </a:r>
            <a:r>
              <a:rPr lang="es-MX" sz="2000" dirty="0" smtClean="0"/>
              <a:t> 1´, ´</a:t>
            </a:r>
            <a:r>
              <a:rPr lang="es-MX" sz="2000" dirty="0" err="1" smtClean="0"/>
              <a:t>phone</a:t>
            </a:r>
            <a:r>
              <a:rPr lang="es-MX" sz="2000" dirty="0" smtClean="0"/>
              <a:t> 2´ </a:t>
            </a:r>
            <a:r>
              <a:rPr lang="es-MX" sz="2000" dirty="0" err="1" smtClean="0"/>
              <a:t>etc</a:t>
            </a:r>
            <a:r>
              <a:rPr lang="es-MX" sz="2000" dirty="0" smtClean="0"/>
              <a:t> and </a:t>
            </a:r>
            <a:r>
              <a:rPr lang="es-MX" sz="2000" dirty="0" err="1" smtClean="0"/>
              <a:t>some</a:t>
            </a:r>
            <a:r>
              <a:rPr lang="es-MX" sz="2000" dirty="0" smtClean="0"/>
              <a:t> </a:t>
            </a:r>
            <a:r>
              <a:rPr lang="es-MX" sz="2000" dirty="0" err="1" smtClean="0"/>
              <a:t>experimentation</a:t>
            </a:r>
            <a:r>
              <a:rPr lang="es-MX" sz="2000" dirty="0" smtClean="0"/>
              <a:t> </a:t>
            </a:r>
            <a:r>
              <a:rPr lang="es-MX" sz="2000" dirty="0" err="1" smtClean="0"/>
              <a:t>may</a:t>
            </a:r>
            <a:r>
              <a:rPr lang="es-MX" sz="2000" dirty="0" smtClean="0"/>
              <a:t> be </a:t>
            </a:r>
            <a:r>
              <a:rPr lang="es-MX" sz="2000" dirty="0" err="1" smtClean="0"/>
              <a:t>needed</a:t>
            </a:r>
            <a:r>
              <a:rPr lang="es-MX" sz="2000" dirty="0" smtClean="0"/>
              <a:t> to </a:t>
            </a:r>
            <a:r>
              <a:rPr lang="es-MX" sz="2000" dirty="0" err="1" smtClean="0"/>
              <a:t>find</a:t>
            </a:r>
            <a:r>
              <a:rPr lang="es-MX" sz="2000" dirty="0" smtClean="0"/>
              <a:t> </a:t>
            </a:r>
            <a:r>
              <a:rPr lang="es-MX" sz="2000" dirty="0" err="1" smtClean="0"/>
              <a:t>the</a:t>
            </a:r>
            <a:r>
              <a:rPr lang="es-MX" sz="2000" dirty="0" smtClean="0"/>
              <a:t> </a:t>
            </a:r>
            <a:r>
              <a:rPr lang="es-MX" sz="2000" dirty="0" err="1" smtClean="0"/>
              <a:t>best</a:t>
            </a:r>
            <a:r>
              <a:rPr lang="es-MX" sz="2000" dirty="0" smtClean="0"/>
              <a:t> </a:t>
            </a:r>
            <a:r>
              <a:rPr lang="es-MX" sz="2000" dirty="0" err="1" smtClean="0"/>
              <a:t>one</a:t>
            </a:r>
            <a:r>
              <a:rPr lang="es-MX" sz="2000" dirty="0" smtClean="0"/>
              <a:t> </a:t>
            </a:r>
            <a:r>
              <a:rPr lang="es-MX" sz="2000" dirty="0" err="1" smtClean="0"/>
              <a:t>for</a:t>
            </a:r>
            <a:r>
              <a:rPr lang="es-MX" sz="2000" dirty="0" smtClean="0"/>
              <a:t> </a:t>
            </a:r>
            <a:r>
              <a:rPr lang="es-MX" sz="2000" dirty="0" err="1" smtClean="0"/>
              <a:t>your</a:t>
            </a:r>
            <a:r>
              <a:rPr lang="es-MX" sz="2000" dirty="0" smtClean="0"/>
              <a:t> particular </a:t>
            </a:r>
            <a:r>
              <a:rPr lang="es-MX" sz="2000" dirty="0" err="1" smtClean="0"/>
              <a:t>phone</a:t>
            </a:r>
            <a:endParaRPr lang="es-MX" sz="2000" dirty="0" smtClean="0"/>
          </a:p>
          <a:p>
            <a:pPr>
              <a:buNone/>
            </a:pPr>
            <a:endParaRPr lang="es-MX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280080" y="1529009"/>
            <a:ext cx="8521700" cy="4089400"/>
          </a:xfrm>
        </p:spPr>
        <p:txBody>
          <a:bodyPr/>
          <a:lstStyle/>
          <a:p>
            <a:r>
              <a:rPr lang="es-MX" dirty="0" err="1" smtClean="0">
                <a:latin typeface="Verdana" charset="0"/>
              </a:rPr>
              <a:t>Groups</a:t>
            </a:r>
            <a:r>
              <a:rPr lang="es-MX" dirty="0" smtClean="0">
                <a:latin typeface="Verdana" charset="0"/>
              </a:rPr>
              <a:t> of 4 are </a:t>
            </a:r>
            <a:r>
              <a:rPr lang="es-MX" dirty="0" err="1" smtClean="0">
                <a:latin typeface="Verdana" charset="0"/>
              </a:rPr>
              <a:t>formed</a:t>
            </a:r>
            <a:r>
              <a:rPr lang="es-MX" dirty="0" smtClean="0">
                <a:latin typeface="Verdana" charset="0"/>
              </a:rPr>
              <a:t>, </a:t>
            </a:r>
            <a:r>
              <a:rPr lang="es-MX" dirty="0" err="1" smtClean="0">
                <a:latin typeface="Verdana" charset="0"/>
              </a:rPr>
              <a:t>with</a:t>
            </a:r>
            <a:r>
              <a:rPr lang="es-MX" dirty="0" smtClean="0">
                <a:latin typeface="Verdana" charset="0"/>
              </a:rPr>
              <a:t> </a:t>
            </a:r>
            <a:r>
              <a:rPr lang="es-MX" dirty="0" err="1" smtClean="0">
                <a:latin typeface="Verdana" charset="0"/>
              </a:rPr>
              <a:t>one</a:t>
            </a:r>
            <a:r>
              <a:rPr lang="es-MX" dirty="0" smtClean="0">
                <a:latin typeface="Verdana" charset="0"/>
              </a:rPr>
              <a:t> </a:t>
            </a:r>
            <a:r>
              <a:rPr lang="es-MX" dirty="0" err="1" smtClean="0">
                <a:latin typeface="Verdana" charset="0"/>
              </a:rPr>
              <a:t>smartphone</a:t>
            </a:r>
            <a:r>
              <a:rPr lang="es-MX" dirty="0" smtClean="0">
                <a:latin typeface="Verdana" charset="0"/>
              </a:rPr>
              <a:t> per </a:t>
            </a:r>
            <a:r>
              <a:rPr lang="es-MX" dirty="0" err="1" smtClean="0">
                <a:latin typeface="Verdana" charset="0"/>
              </a:rPr>
              <a:t>group</a:t>
            </a:r>
            <a:endParaRPr lang="es-MX" dirty="0" smtClean="0">
              <a:latin typeface="Verdana" charset="0"/>
            </a:endParaRPr>
          </a:p>
          <a:p>
            <a:r>
              <a:rPr lang="en-US" dirty="0" smtClean="0"/>
              <a:t>In each team, </a:t>
            </a:r>
            <a:r>
              <a:rPr lang="en-US" i="1" dirty="0" smtClean="0"/>
              <a:t>one person</a:t>
            </a:r>
            <a:r>
              <a:rPr lang="en-US" dirty="0" smtClean="0"/>
              <a:t> is responsible for ´measuring DBH´, </a:t>
            </a:r>
            <a:r>
              <a:rPr lang="en-US" i="1" dirty="0" smtClean="0"/>
              <a:t>a second</a:t>
            </a:r>
            <a:r>
              <a:rPr lang="en-US" dirty="0" smtClean="0"/>
              <a:t> for ´measuring height using the clinometer´, and </a:t>
            </a:r>
            <a:r>
              <a:rPr lang="en-US" i="1" dirty="0" smtClean="0"/>
              <a:t>a third</a:t>
            </a:r>
            <a:r>
              <a:rPr lang="en-US" dirty="0" smtClean="0"/>
              <a:t> for ´measuring distance from the clinometer to the tree base´ and ´identifying the tree species´</a:t>
            </a:r>
          </a:p>
          <a:p>
            <a:r>
              <a:rPr lang="en-US" dirty="0" smtClean="0"/>
              <a:t>These tasks are in quotation marks because in reality the data has been already prepared for this exercise, they simply have to call it out from the table provided</a:t>
            </a:r>
            <a:endParaRPr lang="es-MX" dirty="0" smtClean="0"/>
          </a:p>
          <a:p>
            <a:endParaRPr lang="es-MX" dirty="0">
              <a:latin typeface="Verdana" charset="0"/>
            </a:endParaRP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206375" y="230189"/>
            <a:ext cx="8728063" cy="831576"/>
          </a:xfrm>
        </p:spPr>
        <p:txBody>
          <a:bodyPr/>
          <a:lstStyle/>
          <a:p>
            <a:pPr eaLnBrk="1" hangingPunct="1">
              <a:defRPr/>
            </a:pPr>
            <a:r>
              <a:rPr lang="es-MX" dirty="0" smtClean="0">
                <a:latin typeface="Verdana" charset="0"/>
              </a:rPr>
              <a:t>Excercise</a:t>
            </a:r>
            <a:endParaRPr lang="es-ES" dirty="0" smtClean="0">
              <a:ea typeface="+mj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1642" y="230188"/>
            <a:ext cx="8442796" cy="791650"/>
          </a:xfrm>
        </p:spPr>
        <p:txBody>
          <a:bodyPr/>
          <a:lstStyle/>
          <a:p>
            <a:r>
              <a:rPr lang="es-MX" dirty="0" err="1" smtClean="0"/>
              <a:t>Exercise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>
          <a:xfrm>
            <a:off x="421200" y="1520042"/>
            <a:ext cx="8521188" cy="3823483"/>
          </a:xfrm>
        </p:spPr>
        <p:txBody>
          <a:bodyPr/>
          <a:lstStyle/>
          <a:p>
            <a:r>
              <a:rPr lang="en-US" i="1" dirty="0" smtClean="0"/>
              <a:t>The fourth</a:t>
            </a:r>
            <a:r>
              <a:rPr lang="en-US" dirty="0" smtClean="0"/>
              <a:t> enters all the data into the database on the smartphone</a:t>
            </a:r>
          </a:p>
          <a:p>
            <a:r>
              <a:rPr lang="en-US" dirty="0" smtClean="0"/>
              <a:t>The data should be called out in an orderly fashion, and speed should be moderated to ensure the person recording the data does not get flustered</a:t>
            </a:r>
          </a:p>
          <a:p>
            <a:r>
              <a:rPr lang="en-US" dirty="0" smtClean="0"/>
              <a:t>The team should rotate, so that everyone has a chance to do the data entry</a:t>
            </a:r>
            <a:endParaRPr lang="es-MX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1642" y="230188"/>
            <a:ext cx="8442796" cy="791650"/>
          </a:xfrm>
        </p:spPr>
        <p:txBody>
          <a:bodyPr/>
          <a:lstStyle/>
          <a:p>
            <a:r>
              <a:rPr lang="es-MX" dirty="0" err="1" smtClean="0"/>
              <a:t>Discussion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>
          <a:xfrm>
            <a:off x="421200" y="1520043"/>
            <a:ext cx="8521188" cy="3947308"/>
          </a:xfrm>
        </p:spPr>
        <p:txBody>
          <a:bodyPr/>
          <a:lstStyle/>
          <a:p>
            <a:r>
              <a:rPr lang="es-MX" dirty="0" err="1" smtClean="0"/>
              <a:t>Were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able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download</a:t>
            </a:r>
            <a:r>
              <a:rPr lang="es-MX" dirty="0" smtClean="0"/>
              <a:t> </a:t>
            </a:r>
            <a:r>
              <a:rPr lang="es-MX" dirty="0" err="1" smtClean="0"/>
              <a:t>Cybertracker</a:t>
            </a:r>
            <a:r>
              <a:rPr lang="es-MX" dirty="0" smtClean="0"/>
              <a:t> and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application</a:t>
            </a:r>
            <a:r>
              <a:rPr lang="es-MX" dirty="0" smtClean="0"/>
              <a:t> </a:t>
            </a:r>
            <a:r>
              <a:rPr lang="es-MX" dirty="0" err="1" smtClean="0"/>
              <a:t>relatively</a:t>
            </a:r>
            <a:r>
              <a:rPr lang="es-MX" dirty="0" smtClean="0"/>
              <a:t> </a:t>
            </a:r>
            <a:r>
              <a:rPr lang="es-MX" dirty="0" err="1" smtClean="0"/>
              <a:t>easily</a:t>
            </a:r>
            <a:r>
              <a:rPr lang="es-MX" dirty="0" smtClean="0"/>
              <a:t>?</a:t>
            </a:r>
          </a:p>
          <a:p>
            <a:r>
              <a:rPr lang="es-MX" dirty="0" err="1" smtClean="0"/>
              <a:t>Did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find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instructions</a:t>
            </a:r>
            <a:r>
              <a:rPr lang="es-MX" dirty="0" smtClean="0"/>
              <a:t> </a:t>
            </a:r>
            <a:r>
              <a:rPr lang="es-MX" dirty="0" err="1" smtClean="0"/>
              <a:t>clear</a:t>
            </a:r>
            <a:r>
              <a:rPr lang="es-MX" dirty="0" smtClean="0"/>
              <a:t> and </a:t>
            </a:r>
            <a:r>
              <a:rPr lang="es-MX" dirty="0" err="1" smtClean="0"/>
              <a:t>the</a:t>
            </a:r>
            <a:r>
              <a:rPr lang="es-MX" dirty="0" smtClean="0"/>
              <a:t> data </a:t>
            </a:r>
            <a:r>
              <a:rPr lang="es-MX" dirty="0" err="1" smtClean="0"/>
              <a:t>entry</a:t>
            </a:r>
            <a:r>
              <a:rPr lang="es-MX" dirty="0" smtClean="0"/>
              <a:t> </a:t>
            </a:r>
            <a:r>
              <a:rPr lang="es-MX" dirty="0" err="1" smtClean="0"/>
              <a:t>process</a:t>
            </a:r>
            <a:r>
              <a:rPr lang="es-MX" dirty="0" smtClean="0"/>
              <a:t> </a:t>
            </a:r>
            <a:r>
              <a:rPr lang="es-MX" dirty="0" err="1" smtClean="0"/>
              <a:t>easy</a:t>
            </a:r>
            <a:r>
              <a:rPr lang="es-MX" dirty="0" smtClean="0"/>
              <a:t>?</a:t>
            </a:r>
          </a:p>
          <a:p>
            <a:r>
              <a:rPr lang="es-MX" dirty="0" smtClean="0"/>
              <a:t>Do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think</a:t>
            </a:r>
            <a:r>
              <a:rPr lang="es-MX" dirty="0" smtClean="0"/>
              <a:t> </a:t>
            </a:r>
            <a:r>
              <a:rPr lang="es-MX" dirty="0" err="1" smtClean="0"/>
              <a:t>community</a:t>
            </a:r>
            <a:r>
              <a:rPr lang="es-MX" dirty="0" smtClean="0"/>
              <a:t> </a:t>
            </a:r>
            <a:r>
              <a:rPr lang="es-MX" dirty="0" err="1" smtClean="0"/>
              <a:t>members</a:t>
            </a:r>
            <a:r>
              <a:rPr lang="es-MX" dirty="0" smtClean="0"/>
              <a:t> </a:t>
            </a:r>
            <a:r>
              <a:rPr lang="es-MX" dirty="0" err="1" smtClean="0"/>
              <a:t>could</a:t>
            </a:r>
            <a:r>
              <a:rPr lang="es-MX" dirty="0" smtClean="0"/>
              <a:t> </a:t>
            </a:r>
            <a:r>
              <a:rPr lang="es-MX" dirty="0" err="1" smtClean="0"/>
              <a:t>handle</a:t>
            </a:r>
            <a:r>
              <a:rPr lang="es-MX" dirty="0" smtClean="0"/>
              <a:t> </a:t>
            </a:r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equipment</a:t>
            </a:r>
            <a:r>
              <a:rPr lang="es-MX" dirty="0" smtClean="0"/>
              <a:t>, </a:t>
            </a:r>
            <a:r>
              <a:rPr lang="es-MX" dirty="0" err="1" smtClean="0"/>
              <a:t>provided</a:t>
            </a:r>
            <a:r>
              <a:rPr lang="es-MX" dirty="0" smtClean="0"/>
              <a:t> </a:t>
            </a:r>
            <a:r>
              <a:rPr lang="es-MX" dirty="0" err="1" smtClean="0"/>
              <a:t>it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programmed</a:t>
            </a:r>
            <a:r>
              <a:rPr lang="es-MX" dirty="0" smtClean="0"/>
              <a:t> in a </a:t>
            </a:r>
            <a:r>
              <a:rPr lang="es-MX" dirty="0" err="1" smtClean="0"/>
              <a:t>suitable</a:t>
            </a:r>
            <a:r>
              <a:rPr lang="es-MX" dirty="0" smtClean="0"/>
              <a:t> </a:t>
            </a:r>
            <a:r>
              <a:rPr lang="es-MX" dirty="0" err="1" smtClean="0"/>
              <a:t>language</a:t>
            </a:r>
            <a:r>
              <a:rPr lang="es-MX" dirty="0" smtClean="0"/>
              <a:t>?</a:t>
            </a:r>
          </a:p>
          <a:p>
            <a:r>
              <a:rPr lang="es-MX" dirty="0" err="1" smtClean="0"/>
              <a:t>What</a:t>
            </a:r>
            <a:r>
              <a:rPr lang="es-MX" dirty="0" smtClean="0"/>
              <a:t> </a:t>
            </a:r>
            <a:r>
              <a:rPr lang="es-MX" dirty="0" err="1" smtClean="0"/>
              <a:t>physical</a:t>
            </a:r>
            <a:r>
              <a:rPr lang="es-MX" dirty="0" smtClean="0"/>
              <a:t> </a:t>
            </a:r>
            <a:r>
              <a:rPr lang="es-MX" dirty="0" err="1" smtClean="0"/>
              <a:t>problems</a:t>
            </a:r>
            <a:r>
              <a:rPr lang="es-MX" dirty="0" smtClean="0"/>
              <a:t> </a:t>
            </a:r>
            <a:r>
              <a:rPr lang="es-MX" dirty="0" err="1" smtClean="0"/>
              <a:t>could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envisage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use of </a:t>
            </a:r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equipment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field</a:t>
            </a:r>
            <a:r>
              <a:rPr lang="es-MX" dirty="0" smtClean="0"/>
              <a:t>?</a:t>
            </a:r>
            <a:endParaRPr lang="es-MX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ageningen UR">
  <a:themeElements>
    <a:clrScheme name="WHUK - 010412">
      <a:dk1>
        <a:srgbClr val="005172"/>
      </a:dk1>
      <a:lt1>
        <a:srgbClr val="FFFFFF"/>
      </a:lt1>
      <a:dk2>
        <a:srgbClr val="34B233"/>
      </a:dk2>
      <a:lt2>
        <a:srgbClr val="005172"/>
      </a:lt2>
      <a:accent1>
        <a:srgbClr val="519FD7"/>
      </a:accent1>
      <a:accent2>
        <a:srgbClr val="948A85"/>
      </a:accent2>
      <a:accent3>
        <a:srgbClr val="D5D2CA"/>
      </a:accent3>
      <a:accent4>
        <a:srgbClr val="FF7900"/>
      </a:accent4>
      <a:accent5>
        <a:srgbClr val="00549F"/>
      </a:accent5>
      <a:accent6>
        <a:srgbClr val="000000"/>
      </a:accent6>
      <a:hlink>
        <a:srgbClr val="00549F"/>
      </a:hlink>
      <a:folHlink>
        <a:srgbClr val="000000"/>
      </a:folHlink>
    </a:clrScheme>
    <a:fontScheme name="Wageningen U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accent3"/>
        </a:solidFill>
      </a:spPr>
      <a:bodyPr wrap="none" rtlCol="0">
        <a:spAutoFit/>
      </a:bodyPr>
      <a:lstStyle>
        <a:defPPr>
          <a:lnSpc>
            <a:spcPts val="1800"/>
          </a:lnSpc>
          <a:defRPr sz="1400" dirty="0" err="1" smtClean="0">
            <a:latin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16124</TotalTime>
  <Words>545</Words>
  <Application>Microsoft Office PowerPoint</Application>
  <PresentationFormat>On-screen Show (4:3)</PresentationFormat>
  <Paragraphs>50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Wageningen UR</vt:lpstr>
      <vt:lpstr>Module 2.4 Incorporating community based monitoring (CBM) in national (or jurisdictional) REDD+ monitoring</vt:lpstr>
      <vt:lpstr>Recording data using Cybertracker</vt:lpstr>
      <vt:lpstr>Download Cybertracker</vt:lpstr>
      <vt:lpstr>Excercise</vt:lpstr>
      <vt:lpstr>Exercise</vt:lpstr>
      <vt:lpstr>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Martin Brinkman</dc:creator>
  <cp:lastModifiedBy>Romijn, Erika</cp:lastModifiedBy>
  <cp:revision>774</cp:revision>
  <dcterms:created xsi:type="dcterms:W3CDTF">2011-09-29T08:30:03Z</dcterms:created>
  <dcterms:modified xsi:type="dcterms:W3CDTF">2015-04-02T13:21:54Z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_Template">
    <vt:lpwstr>WHUK.pptx</vt:lpwstr>
  </property>
</Properties>
</file>